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Yeti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and Day 1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630" y="1273543"/>
            <a:ext cx="2771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Other Groups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Free Tier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CUIT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85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147" y="1273543"/>
            <a:ext cx="40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Rules of Operation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Job Priority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Job Characteristics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Queues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Guaranteed Access</a:t>
            </a:r>
          </a:p>
        </p:txBody>
      </p:sp>
    </p:spTree>
    <p:extLst>
      <p:ext uri="{BB962C8B-B14F-4D97-AF65-F5344CB8AC3E}">
        <p14:creationId xmlns:p14="http://schemas.microsoft.com/office/powerpoint/2010/main" val="1616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996" y="1273543"/>
            <a:ext cx="99091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Job Priority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Every job waiting to run is assigned a priority by the scheduling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priority determines the order of jobs waiting in the queue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4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739" y="1273543"/>
            <a:ext cx="5859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Job Priority Components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Group’s share vs. recent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User’s recent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Other factors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6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14" y="1273543"/>
            <a:ext cx="4777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3200" dirty="0" smtClean="0"/>
              <a:t>ecent </a:t>
            </a:r>
            <a:r>
              <a:rPr lang="en-US" sz="3200" dirty="0"/>
              <a:t>U</a:t>
            </a:r>
            <a:r>
              <a:rPr lang="en-US" sz="3200" dirty="0" smtClean="0"/>
              <a:t>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What does “recent” mean?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It’s configurable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Yeti’s setting: 7 Days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63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412" y="1273543"/>
            <a:ext cx="36202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Job Characteristics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Nodes and 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Memory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9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412" y="1273543"/>
            <a:ext cx="36202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Job Queues</a:t>
            </a:r>
          </a:p>
          <a:p>
            <a:pPr algn="ctr"/>
            <a:r>
              <a:rPr lang="en-US" sz="2000" dirty="0" smtClean="0"/>
              <a:t>(subject to change)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29482"/>
              </p:ext>
            </p:extLst>
          </p:nvPr>
        </p:nvGraphicFramePr>
        <p:xfrm>
          <a:off x="2032000" y="229654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7" y="1273543"/>
            <a:ext cx="8724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Guaranteed Access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Subject to review by Yeti Operations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We’re going to try it out in the meantime</a:t>
            </a:r>
          </a:p>
        </p:txBody>
      </p:sp>
    </p:spTree>
    <p:extLst>
      <p:ext uri="{BB962C8B-B14F-4D97-AF65-F5344CB8AC3E}">
        <p14:creationId xmlns:p14="http://schemas.microsoft.com/office/powerpoint/2010/main" val="28914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252" y="1273543"/>
            <a:ext cx="91485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Guaranteed Access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Groups have each been assigned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Group jobs get priority access to their own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“Guaranteed Access” means there will be a known maximum wait time before your job starts running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8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122" y="1273543"/>
            <a:ext cx="10738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Guaranteed Access Example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group </a:t>
            </a:r>
            <a:r>
              <a:rPr lang="en-US" sz="3200" dirty="0" err="1" smtClean="0"/>
              <a:t>astro</a:t>
            </a:r>
            <a:r>
              <a:rPr lang="en-US" sz="3200" dirty="0" smtClean="0"/>
              <a:t> owns the node Brussels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Only two types of jobs will be allowed on Brussels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Astro</a:t>
            </a:r>
            <a:r>
              <a:rPr lang="en-US" sz="3200" dirty="0" smtClean="0"/>
              <a:t> jobs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Short jobs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59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Rob </a:t>
            </a:r>
            <a:r>
              <a:rPr lang="en-US" sz="3200" dirty="0" smtClean="0"/>
              <a:t>Lane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HPC Support</a:t>
            </a:r>
          </a:p>
          <a:p>
            <a:pPr algn="ctr"/>
            <a:r>
              <a:rPr lang="en-US" sz="3200" dirty="0"/>
              <a:t>Research Computing Services</a:t>
            </a:r>
          </a:p>
          <a:p>
            <a:pPr algn="ctr"/>
            <a:r>
              <a:rPr lang="en-US" sz="3200" dirty="0"/>
              <a:t>CUIT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hpc-support@columbia.edu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5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412" y="1273543"/>
            <a:ext cx="36202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Job Queues</a:t>
            </a:r>
          </a:p>
          <a:p>
            <a:pPr algn="ctr"/>
            <a:r>
              <a:rPr lang="en-US" sz="2000" dirty="0" smtClean="0"/>
              <a:t>(subject to change)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0" y="229654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802300" y="2491408"/>
            <a:ext cx="4240690" cy="10661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122" y="1273543"/>
            <a:ext cx="10738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Guaranteed Access Debate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Good because researchers have guaranteed access rights to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Bad because long jobs lose access to many nodes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6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Thanks!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Comments and Questions?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hpc-support@columbia.edu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15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Topics</a:t>
            </a:r>
          </a:p>
          <a:p>
            <a:pPr algn="ctr"/>
            <a:endParaRPr lang="en-US" sz="32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Yeti Operations Committee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Introduction to Yeti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Rules of Operation</a:t>
            </a:r>
          </a:p>
        </p:txBody>
      </p:sp>
    </p:spTree>
    <p:extLst>
      <p:ext uri="{BB962C8B-B14F-4D97-AF65-F5344CB8AC3E}">
        <p14:creationId xmlns:p14="http://schemas.microsoft.com/office/powerpoint/2010/main" val="42839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1273543"/>
            <a:ext cx="5850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Yeti Operations Committee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Determines cluster policy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 the process of being set up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 the meantime we need a policy for day 1 of operations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26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2. Introduction to Yeti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236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Final Node Count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75319"/>
              </p:ext>
            </p:extLst>
          </p:nvPr>
        </p:nvGraphicFramePr>
        <p:xfrm>
          <a:off x="2032000" y="201662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(64 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(128 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Memory (256 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Infiniband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2" y="566831"/>
            <a:ext cx="7259216" cy="54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Meet Your New Neighbors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08012"/>
              </p:ext>
            </p:extLst>
          </p:nvPr>
        </p:nvGraphicFramePr>
        <p:xfrm>
          <a:off x="2032000" y="234319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ccls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1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1273543"/>
            <a:ext cx="11840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Group Shares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12851"/>
              </p:ext>
            </p:extLst>
          </p:nvPr>
        </p:nvGraphicFramePr>
        <p:xfrm>
          <a:off x="2032000" y="234319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ccls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415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Yeti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Yeti Operations</dc:title>
  <dc:creator>rob</dc:creator>
  <cp:lastModifiedBy>rob</cp:lastModifiedBy>
  <cp:revision>45</cp:revision>
  <dcterms:created xsi:type="dcterms:W3CDTF">2013-09-26T04:03:40Z</dcterms:created>
  <dcterms:modified xsi:type="dcterms:W3CDTF">2013-09-26T07:05:11Z</dcterms:modified>
</cp:coreProperties>
</file>