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57" r:id="rId2"/>
    <p:sldId id="262" r:id="rId3"/>
    <p:sldId id="263" r:id="rId4"/>
    <p:sldId id="264" r:id="rId5"/>
    <p:sldId id="258" r:id="rId6"/>
    <p:sldId id="259" r:id="rId7"/>
    <p:sldId id="260" r:id="rId8"/>
    <p:sldId id="261" r:id="rId9"/>
  </p:sldIdLst>
  <p:sldSz cx="9144000" cy="6858000" type="screen4x3"/>
  <p:notesSz cx="9601200" cy="7315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1098"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B207C80-7C95-49C4-AB3E-BC17A4FD2955}"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en-US"/>
        </a:p>
      </dgm:t>
    </dgm:pt>
    <dgm:pt modelId="{682F4DFE-825E-40B0-ADE3-6D82F3E1E340}">
      <dgm:prSet custT="1"/>
      <dgm:spPr/>
      <dgm:t>
        <a:bodyPr/>
        <a:lstStyle/>
        <a:p>
          <a:pPr algn="l" rtl="0"/>
          <a:r>
            <a:rPr lang="en-US" sz="2400" dirty="0" smtClean="0"/>
            <a:t>Assessment OF Learning Characteristics</a:t>
          </a:r>
          <a:endParaRPr lang="en-US" sz="2400" dirty="0"/>
        </a:p>
      </dgm:t>
    </dgm:pt>
    <dgm:pt modelId="{DB2CF854-FFA1-4FBB-A3F2-332DC2D6BCFB}" type="parTrans" cxnId="{17DF4FD4-B4D0-403F-83AD-D815EB646BBB}">
      <dgm:prSet/>
      <dgm:spPr/>
      <dgm:t>
        <a:bodyPr/>
        <a:lstStyle/>
        <a:p>
          <a:pPr algn="l"/>
          <a:endParaRPr lang="en-US" sz="2400"/>
        </a:p>
      </dgm:t>
    </dgm:pt>
    <dgm:pt modelId="{19896379-67DC-4F0F-8913-CAC02BCAB301}" type="sibTrans" cxnId="{17DF4FD4-B4D0-403F-83AD-D815EB646BBB}">
      <dgm:prSet/>
      <dgm:spPr/>
      <dgm:t>
        <a:bodyPr/>
        <a:lstStyle/>
        <a:p>
          <a:pPr algn="l"/>
          <a:endParaRPr lang="en-US" sz="2400"/>
        </a:p>
      </dgm:t>
    </dgm:pt>
    <dgm:pt modelId="{D767E76F-CC1D-488D-B792-DD730AC6AD70}">
      <dgm:prSet custT="1"/>
      <dgm:spPr/>
      <dgm:t>
        <a:bodyPr/>
        <a:lstStyle/>
        <a:p>
          <a:pPr algn="l" rtl="0"/>
          <a:r>
            <a:rPr lang="en-US" sz="2400" dirty="0" smtClean="0"/>
            <a:t>Used for summative grading</a:t>
          </a:r>
          <a:endParaRPr lang="en-US" sz="2400" dirty="0"/>
        </a:p>
      </dgm:t>
    </dgm:pt>
    <dgm:pt modelId="{BA21DE06-7198-4897-A4B4-B6F9242B14C9}" type="parTrans" cxnId="{4DFE2F3F-B92C-4B0D-BB28-5FE6A73F3EF2}">
      <dgm:prSet/>
      <dgm:spPr/>
      <dgm:t>
        <a:bodyPr/>
        <a:lstStyle/>
        <a:p>
          <a:pPr algn="l"/>
          <a:endParaRPr lang="en-US" sz="2400"/>
        </a:p>
      </dgm:t>
    </dgm:pt>
    <dgm:pt modelId="{8FCEB8DD-5A05-4A34-B2B8-AA01452E822A}" type="sibTrans" cxnId="{4DFE2F3F-B92C-4B0D-BB28-5FE6A73F3EF2}">
      <dgm:prSet/>
      <dgm:spPr/>
      <dgm:t>
        <a:bodyPr/>
        <a:lstStyle/>
        <a:p>
          <a:pPr algn="l"/>
          <a:endParaRPr lang="en-US" sz="2400"/>
        </a:p>
      </dgm:t>
    </dgm:pt>
    <dgm:pt modelId="{EE934435-8195-436A-96E9-D89592CF8FC6}">
      <dgm:prSet custT="1"/>
      <dgm:spPr/>
      <dgm:t>
        <a:bodyPr/>
        <a:lstStyle/>
        <a:p>
          <a:pPr algn="l" rtl="0"/>
          <a:r>
            <a:rPr lang="en-US" sz="2400" dirty="0" smtClean="0"/>
            <a:t>Compares student’s achievement with standards</a:t>
          </a:r>
          <a:endParaRPr lang="en-US" sz="2400" dirty="0"/>
        </a:p>
      </dgm:t>
    </dgm:pt>
    <dgm:pt modelId="{A2A68D50-D9CB-4616-A6BB-2061DDE0D5A4}" type="parTrans" cxnId="{2F761152-9432-4E7A-A6E3-70F0348E1CFF}">
      <dgm:prSet/>
      <dgm:spPr/>
      <dgm:t>
        <a:bodyPr/>
        <a:lstStyle/>
        <a:p>
          <a:pPr algn="l"/>
          <a:endParaRPr lang="en-US" sz="2400"/>
        </a:p>
      </dgm:t>
    </dgm:pt>
    <dgm:pt modelId="{F2F36C8C-A4C5-4BD3-9A45-56957C712FAB}" type="sibTrans" cxnId="{2F761152-9432-4E7A-A6E3-70F0348E1CFF}">
      <dgm:prSet/>
      <dgm:spPr/>
      <dgm:t>
        <a:bodyPr/>
        <a:lstStyle/>
        <a:p>
          <a:pPr algn="l"/>
          <a:endParaRPr lang="en-US" sz="2400"/>
        </a:p>
      </dgm:t>
    </dgm:pt>
    <dgm:pt modelId="{F22DAC26-9E75-47AB-9B04-FFA8A255F689}">
      <dgm:prSet custT="1"/>
      <dgm:spPr/>
      <dgm: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t>Delayed feedback to students</a:t>
          </a:r>
        </a:p>
      </dgm:t>
    </dgm:pt>
    <dgm:pt modelId="{0846769F-D6C9-484F-9985-7A8B66BCAB24}" type="parTrans" cxnId="{1DDC36D0-ACE3-498B-940D-FFC69BC348C9}">
      <dgm:prSet/>
      <dgm:spPr/>
      <dgm:t>
        <a:bodyPr/>
        <a:lstStyle/>
        <a:p>
          <a:pPr algn="l"/>
          <a:endParaRPr lang="en-US" sz="2400"/>
        </a:p>
      </dgm:t>
    </dgm:pt>
    <dgm:pt modelId="{A441F19B-A8B7-4D1E-B3A4-6EE45C01BABB}" type="sibTrans" cxnId="{1DDC36D0-ACE3-498B-940D-FFC69BC348C9}">
      <dgm:prSet/>
      <dgm:spPr/>
      <dgm:t>
        <a:bodyPr/>
        <a:lstStyle/>
        <a:p>
          <a:pPr algn="l"/>
          <a:endParaRPr lang="en-US" sz="2400"/>
        </a:p>
      </dgm:t>
    </dgm:pt>
    <dgm:pt modelId="{62BD3DCE-38BA-453B-9871-4B87E2DE55C6}">
      <dgm:prSet custT="1"/>
      <dgm:spPr/>
      <dgm: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t>End of a learning unit</a:t>
          </a:r>
          <a:endParaRPr lang="en-US" sz="2400" dirty="0"/>
        </a:p>
      </dgm:t>
    </dgm:pt>
    <dgm:pt modelId="{7040D84E-3FCE-4329-ACCF-8BF8333F7412}" type="parTrans" cxnId="{E520BD55-9FC8-4783-A7A2-680EF4358766}">
      <dgm:prSet/>
      <dgm:spPr/>
      <dgm:t>
        <a:bodyPr/>
        <a:lstStyle/>
        <a:p>
          <a:pPr algn="l"/>
          <a:endParaRPr lang="en-US" sz="2400"/>
        </a:p>
      </dgm:t>
    </dgm:pt>
    <dgm:pt modelId="{34DDDF39-9ADF-45B6-887D-9524EC239A81}" type="sibTrans" cxnId="{E520BD55-9FC8-4783-A7A2-680EF4358766}">
      <dgm:prSet/>
      <dgm:spPr/>
      <dgm:t>
        <a:bodyPr/>
        <a:lstStyle/>
        <a:p>
          <a:pPr algn="l"/>
          <a:endParaRPr lang="en-US" sz="2400"/>
        </a:p>
      </dgm:t>
    </dgm:pt>
    <dgm:pt modelId="{50040A9E-9C17-4A12-B41D-B17A62686D42}">
      <dgm:prSet custT="1"/>
      <dgm:spPr/>
      <dgm: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t>Examples of Assessments OF Learning</a:t>
          </a:r>
          <a:endParaRPr lang="en-US" sz="2400" b="1" dirty="0"/>
        </a:p>
      </dgm:t>
    </dgm:pt>
    <dgm:pt modelId="{EF48A30E-77E5-42B9-A99E-68978CF63830}" type="parTrans" cxnId="{1B7D70EA-092A-4849-ADEA-6D077C28CD31}">
      <dgm:prSet/>
      <dgm:spPr/>
      <dgm:t>
        <a:bodyPr/>
        <a:lstStyle/>
        <a:p>
          <a:endParaRPr lang="en-US"/>
        </a:p>
      </dgm:t>
    </dgm:pt>
    <dgm:pt modelId="{2F8EDEDD-08C8-4216-A2E4-FA49BF7B9AD5}" type="sibTrans" cxnId="{1B7D70EA-092A-4849-ADEA-6D077C28CD31}">
      <dgm:prSet/>
      <dgm:spPr/>
      <dgm:t>
        <a:bodyPr/>
        <a:lstStyle/>
        <a:p>
          <a:endParaRPr lang="en-US"/>
        </a:p>
      </dgm:t>
    </dgm:pt>
    <dgm:pt modelId="{1BB378F4-37EC-49D6-9379-F514DB82B36D}">
      <dgm:prSet custT="1"/>
      <dgm:spPr/>
      <dgm: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b="0" dirty="0" smtClean="0"/>
            <a:t>Course exams (tests, midterms, finals)</a:t>
          </a:r>
          <a:endParaRPr lang="en-US" sz="2400" b="0" dirty="0"/>
        </a:p>
      </dgm:t>
    </dgm:pt>
    <dgm:pt modelId="{647EAAFD-23AC-4182-BE8C-BD76711FE042}" type="parTrans" cxnId="{18E26F07-24EF-4812-BA98-CDB1B80737D5}">
      <dgm:prSet/>
      <dgm:spPr/>
      <dgm:t>
        <a:bodyPr/>
        <a:lstStyle/>
        <a:p>
          <a:endParaRPr lang="en-US"/>
        </a:p>
      </dgm:t>
    </dgm:pt>
    <dgm:pt modelId="{14156BD7-AEEE-4E81-982A-91378D0AC56B}" type="sibTrans" cxnId="{18E26F07-24EF-4812-BA98-CDB1B80737D5}">
      <dgm:prSet/>
      <dgm:spPr/>
      <dgm:t>
        <a:bodyPr/>
        <a:lstStyle/>
        <a:p>
          <a:endParaRPr lang="en-US"/>
        </a:p>
      </dgm:t>
    </dgm:pt>
    <dgm:pt modelId="{C4D3811D-0AD4-43A3-9C73-D328524B34C1}">
      <dgm:prSet custT="1"/>
      <dgm:spPr/>
      <dgm: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b="0" dirty="0" smtClean="0"/>
            <a:t>Tests where students work independently</a:t>
          </a:r>
          <a:endParaRPr lang="en-US" sz="2400" b="0" dirty="0"/>
        </a:p>
      </dgm:t>
    </dgm:pt>
    <dgm:pt modelId="{F7510345-61FD-4AA6-9FBE-33240E6D189F}" type="parTrans" cxnId="{324A6566-3343-4454-B213-3BD4F655EB08}">
      <dgm:prSet/>
      <dgm:spPr/>
      <dgm:t>
        <a:bodyPr/>
        <a:lstStyle/>
        <a:p>
          <a:endParaRPr lang="en-US"/>
        </a:p>
      </dgm:t>
    </dgm:pt>
    <dgm:pt modelId="{D5EA5099-01DF-4CD5-A6D6-657055525E06}" type="sibTrans" cxnId="{324A6566-3343-4454-B213-3BD4F655EB08}">
      <dgm:prSet/>
      <dgm:spPr/>
      <dgm:t>
        <a:bodyPr/>
        <a:lstStyle/>
        <a:p>
          <a:endParaRPr lang="en-US"/>
        </a:p>
      </dgm:t>
    </dgm:pt>
    <dgm:pt modelId="{469B2F70-F69B-4676-BD0D-2D17100D36A1}">
      <dgm:prSet custT="1"/>
      <dgm:spPr/>
      <dgm: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b="0" dirty="0" smtClean="0"/>
            <a:t>Boards, standardized tests</a:t>
          </a:r>
          <a:endParaRPr lang="en-US" sz="2400" b="0" dirty="0"/>
        </a:p>
      </dgm:t>
    </dgm:pt>
    <dgm:pt modelId="{7A2245F4-A64A-49E3-8C5D-DB6EF027CA39}" type="parTrans" cxnId="{8CA0F92D-8001-4BCE-86CF-629C50B7B12A}">
      <dgm:prSet/>
      <dgm:spPr/>
      <dgm:t>
        <a:bodyPr/>
        <a:lstStyle/>
        <a:p>
          <a:endParaRPr lang="en-US"/>
        </a:p>
      </dgm:t>
    </dgm:pt>
    <dgm:pt modelId="{491CF725-496E-436D-92B2-AF00714ABF7A}" type="sibTrans" cxnId="{8CA0F92D-8001-4BCE-86CF-629C50B7B12A}">
      <dgm:prSet/>
      <dgm:spPr/>
      <dgm:t>
        <a:bodyPr/>
        <a:lstStyle/>
        <a:p>
          <a:endParaRPr lang="en-US"/>
        </a:p>
      </dgm:t>
    </dgm:pt>
    <dgm:pt modelId="{894F0FFB-1D36-41E7-A7E4-AEFA8DD1B44B}" type="pres">
      <dgm:prSet presAssocID="{DB207C80-7C95-49C4-AB3E-BC17A4FD2955}" presName="diagram" presStyleCnt="0">
        <dgm:presLayoutVars>
          <dgm:chPref val="1"/>
          <dgm:dir/>
          <dgm:animOne val="branch"/>
          <dgm:animLvl val="lvl"/>
          <dgm:resizeHandles/>
        </dgm:presLayoutVars>
      </dgm:prSet>
      <dgm:spPr/>
      <dgm:t>
        <a:bodyPr/>
        <a:lstStyle/>
        <a:p>
          <a:endParaRPr lang="en-US"/>
        </a:p>
      </dgm:t>
    </dgm:pt>
    <dgm:pt modelId="{C3DBFC42-8F27-4E9E-ADEB-9D4EDD0803BE}" type="pres">
      <dgm:prSet presAssocID="{682F4DFE-825E-40B0-ADE3-6D82F3E1E340}" presName="root" presStyleCnt="0"/>
      <dgm:spPr/>
    </dgm:pt>
    <dgm:pt modelId="{B51F9B27-E995-4F73-9662-E98536CA1103}" type="pres">
      <dgm:prSet presAssocID="{682F4DFE-825E-40B0-ADE3-6D82F3E1E340}" presName="rootComposite" presStyleCnt="0"/>
      <dgm:spPr/>
    </dgm:pt>
    <dgm:pt modelId="{C422E547-92FA-4D62-8282-CE24BDD8C75E}" type="pres">
      <dgm:prSet presAssocID="{682F4DFE-825E-40B0-ADE3-6D82F3E1E340}" presName="rootText" presStyleLbl="node1" presStyleIdx="0" presStyleCnt="2" custScaleX="167710" custLinFactNeighborX="-7693" custLinFactNeighborY="7684"/>
      <dgm:spPr/>
      <dgm:t>
        <a:bodyPr/>
        <a:lstStyle/>
        <a:p>
          <a:endParaRPr lang="en-US"/>
        </a:p>
      </dgm:t>
    </dgm:pt>
    <dgm:pt modelId="{14B412DC-BF65-4754-BA61-23CC7DBA567A}" type="pres">
      <dgm:prSet presAssocID="{682F4DFE-825E-40B0-ADE3-6D82F3E1E340}" presName="rootConnector" presStyleLbl="node1" presStyleIdx="0" presStyleCnt="2"/>
      <dgm:spPr/>
      <dgm:t>
        <a:bodyPr/>
        <a:lstStyle/>
        <a:p>
          <a:endParaRPr lang="en-US"/>
        </a:p>
      </dgm:t>
    </dgm:pt>
    <dgm:pt modelId="{D61B6A3C-2966-4ABC-BEB8-99E8DF4A6D1C}" type="pres">
      <dgm:prSet presAssocID="{682F4DFE-825E-40B0-ADE3-6D82F3E1E340}" presName="childShape" presStyleCnt="0"/>
      <dgm:spPr/>
    </dgm:pt>
    <dgm:pt modelId="{F8B1E603-C600-4000-B702-532AB0B807AC}" type="pres">
      <dgm:prSet presAssocID="{BA21DE06-7198-4897-A4B4-B6F9242B14C9}" presName="Name13" presStyleLbl="parChTrans1D2" presStyleIdx="0" presStyleCnt="7"/>
      <dgm:spPr/>
      <dgm:t>
        <a:bodyPr/>
        <a:lstStyle/>
        <a:p>
          <a:endParaRPr lang="en-US"/>
        </a:p>
      </dgm:t>
    </dgm:pt>
    <dgm:pt modelId="{A752B765-3C96-4FAC-A410-501EC4D38213}" type="pres">
      <dgm:prSet presAssocID="{D767E76F-CC1D-488D-B792-DD730AC6AD70}" presName="childText" presStyleLbl="bgAcc1" presStyleIdx="0" presStyleCnt="7" custScaleX="218270">
        <dgm:presLayoutVars>
          <dgm:bulletEnabled val="1"/>
        </dgm:presLayoutVars>
      </dgm:prSet>
      <dgm:spPr/>
      <dgm:t>
        <a:bodyPr/>
        <a:lstStyle/>
        <a:p>
          <a:endParaRPr lang="en-US"/>
        </a:p>
      </dgm:t>
    </dgm:pt>
    <dgm:pt modelId="{500E76BF-6268-45B9-8B6E-3C9F519FF5A4}" type="pres">
      <dgm:prSet presAssocID="{A2A68D50-D9CB-4616-A6BB-2061DDE0D5A4}" presName="Name13" presStyleLbl="parChTrans1D2" presStyleIdx="1" presStyleCnt="7"/>
      <dgm:spPr/>
      <dgm:t>
        <a:bodyPr/>
        <a:lstStyle/>
        <a:p>
          <a:endParaRPr lang="en-US"/>
        </a:p>
      </dgm:t>
    </dgm:pt>
    <dgm:pt modelId="{7A67FDA0-DC95-4D65-BBA5-7A89ED8B4C30}" type="pres">
      <dgm:prSet presAssocID="{EE934435-8195-436A-96E9-D89592CF8FC6}" presName="childText" presStyleLbl="bgAcc1" presStyleIdx="1" presStyleCnt="7" custScaleX="218270">
        <dgm:presLayoutVars>
          <dgm:bulletEnabled val="1"/>
        </dgm:presLayoutVars>
      </dgm:prSet>
      <dgm:spPr/>
      <dgm:t>
        <a:bodyPr/>
        <a:lstStyle/>
        <a:p>
          <a:endParaRPr lang="en-US"/>
        </a:p>
      </dgm:t>
    </dgm:pt>
    <dgm:pt modelId="{67C02D98-CA81-43FA-8723-ACA1D91C2E3E}" type="pres">
      <dgm:prSet presAssocID="{0846769F-D6C9-484F-9985-7A8B66BCAB24}" presName="Name13" presStyleLbl="parChTrans1D2" presStyleIdx="2" presStyleCnt="7"/>
      <dgm:spPr/>
      <dgm:t>
        <a:bodyPr/>
        <a:lstStyle/>
        <a:p>
          <a:endParaRPr lang="en-US"/>
        </a:p>
      </dgm:t>
    </dgm:pt>
    <dgm:pt modelId="{31D6B4AD-88A1-4490-A995-A14E98E2B645}" type="pres">
      <dgm:prSet presAssocID="{F22DAC26-9E75-47AB-9B04-FFA8A255F689}" presName="childText" presStyleLbl="bgAcc1" presStyleIdx="2" presStyleCnt="7" custScaleX="218270">
        <dgm:presLayoutVars>
          <dgm:bulletEnabled val="1"/>
        </dgm:presLayoutVars>
      </dgm:prSet>
      <dgm:spPr/>
      <dgm:t>
        <a:bodyPr/>
        <a:lstStyle/>
        <a:p>
          <a:endParaRPr lang="en-US"/>
        </a:p>
      </dgm:t>
    </dgm:pt>
    <dgm:pt modelId="{650700C6-ABE0-465C-B2BE-BF952774C35D}" type="pres">
      <dgm:prSet presAssocID="{7040D84E-3FCE-4329-ACCF-8BF8333F7412}" presName="Name13" presStyleLbl="parChTrans1D2" presStyleIdx="3" presStyleCnt="7"/>
      <dgm:spPr/>
      <dgm:t>
        <a:bodyPr/>
        <a:lstStyle/>
        <a:p>
          <a:endParaRPr lang="en-US"/>
        </a:p>
      </dgm:t>
    </dgm:pt>
    <dgm:pt modelId="{7F3AF299-F92B-4634-A385-BB5D9F2244FD}" type="pres">
      <dgm:prSet presAssocID="{62BD3DCE-38BA-453B-9871-4B87E2DE55C6}" presName="childText" presStyleLbl="bgAcc1" presStyleIdx="3" presStyleCnt="7" custScaleX="218270">
        <dgm:presLayoutVars>
          <dgm:bulletEnabled val="1"/>
        </dgm:presLayoutVars>
      </dgm:prSet>
      <dgm:spPr/>
      <dgm:t>
        <a:bodyPr/>
        <a:lstStyle/>
        <a:p>
          <a:endParaRPr lang="en-US"/>
        </a:p>
      </dgm:t>
    </dgm:pt>
    <dgm:pt modelId="{7F1AEC6A-64D9-4B49-AE9B-23B19EBB37C1}" type="pres">
      <dgm:prSet presAssocID="{50040A9E-9C17-4A12-B41D-B17A62686D42}" presName="root" presStyleCnt="0"/>
      <dgm:spPr/>
    </dgm:pt>
    <dgm:pt modelId="{27E65AE1-ADDF-4B0B-A8FA-41D68E37C186}" type="pres">
      <dgm:prSet presAssocID="{50040A9E-9C17-4A12-B41D-B17A62686D42}" presName="rootComposite" presStyleCnt="0"/>
      <dgm:spPr/>
    </dgm:pt>
    <dgm:pt modelId="{53E781F8-CAD3-401A-A628-30B63DD652EB}" type="pres">
      <dgm:prSet presAssocID="{50040A9E-9C17-4A12-B41D-B17A62686D42}" presName="rootText" presStyleLbl="node1" presStyleIdx="1" presStyleCnt="2" custScaleX="163697" custScaleY="115374"/>
      <dgm:spPr/>
      <dgm:t>
        <a:bodyPr/>
        <a:lstStyle/>
        <a:p>
          <a:endParaRPr lang="en-US"/>
        </a:p>
      </dgm:t>
    </dgm:pt>
    <dgm:pt modelId="{F54F2B12-50F7-4715-B0F3-E06FCF9C2627}" type="pres">
      <dgm:prSet presAssocID="{50040A9E-9C17-4A12-B41D-B17A62686D42}" presName="rootConnector" presStyleLbl="node1" presStyleIdx="1" presStyleCnt="2"/>
      <dgm:spPr/>
      <dgm:t>
        <a:bodyPr/>
        <a:lstStyle/>
        <a:p>
          <a:endParaRPr lang="en-US"/>
        </a:p>
      </dgm:t>
    </dgm:pt>
    <dgm:pt modelId="{B3D7E33F-EA6A-4E73-9497-B92715B00F89}" type="pres">
      <dgm:prSet presAssocID="{50040A9E-9C17-4A12-B41D-B17A62686D42}" presName="childShape" presStyleCnt="0"/>
      <dgm:spPr/>
    </dgm:pt>
    <dgm:pt modelId="{C535044A-6A18-4B25-BC15-B87D1F5B2F5F}" type="pres">
      <dgm:prSet presAssocID="{647EAAFD-23AC-4182-BE8C-BD76711FE042}" presName="Name13" presStyleLbl="parChTrans1D2" presStyleIdx="4" presStyleCnt="7"/>
      <dgm:spPr/>
      <dgm:t>
        <a:bodyPr/>
        <a:lstStyle/>
        <a:p>
          <a:endParaRPr lang="en-US"/>
        </a:p>
      </dgm:t>
    </dgm:pt>
    <dgm:pt modelId="{33922BB5-20E8-4EEB-B236-09B65392B16F}" type="pres">
      <dgm:prSet presAssocID="{1BB378F4-37EC-49D6-9379-F514DB82B36D}" presName="childText" presStyleLbl="bgAcc1" presStyleIdx="4" presStyleCnt="7" custScaleX="209142">
        <dgm:presLayoutVars>
          <dgm:bulletEnabled val="1"/>
        </dgm:presLayoutVars>
      </dgm:prSet>
      <dgm:spPr/>
      <dgm:t>
        <a:bodyPr/>
        <a:lstStyle/>
        <a:p>
          <a:endParaRPr lang="en-US"/>
        </a:p>
      </dgm:t>
    </dgm:pt>
    <dgm:pt modelId="{00977D30-8532-4ABF-A4AA-0C86A1F7EA37}" type="pres">
      <dgm:prSet presAssocID="{7A2245F4-A64A-49E3-8C5D-DB6EF027CA39}" presName="Name13" presStyleLbl="parChTrans1D2" presStyleIdx="5" presStyleCnt="7"/>
      <dgm:spPr/>
      <dgm:t>
        <a:bodyPr/>
        <a:lstStyle/>
        <a:p>
          <a:endParaRPr lang="en-US"/>
        </a:p>
      </dgm:t>
    </dgm:pt>
    <dgm:pt modelId="{A760BE96-FB49-459D-9533-40CE1567AE77}" type="pres">
      <dgm:prSet presAssocID="{469B2F70-F69B-4676-BD0D-2D17100D36A1}" presName="childText" presStyleLbl="bgAcc1" presStyleIdx="5" presStyleCnt="7" custScaleX="209142">
        <dgm:presLayoutVars>
          <dgm:bulletEnabled val="1"/>
        </dgm:presLayoutVars>
      </dgm:prSet>
      <dgm:spPr/>
      <dgm:t>
        <a:bodyPr/>
        <a:lstStyle/>
        <a:p>
          <a:endParaRPr lang="en-US"/>
        </a:p>
      </dgm:t>
    </dgm:pt>
    <dgm:pt modelId="{D2F28E67-51A1-4F4C-B7C9-BE4D23BFFB9A}" type="pres">
      <dgm:prSet presAssocID="{F7510345-61FD-4AA6-9FBE-33240E6D189F}" presName="Name13" presStyleLbl="parChTrans1D2" presStyleIdx="6" presStyleCnt="7"/>
      <dgm:spPr/>
      <dgm:t>
        <a:bodyPr/>
        <a:lstStyle/>
        <a:p>
          <a:endParaRPr lang="en-US"/>
        </a:p>
      </dgm:t>
    </dgm:pt>
    <dgm:pt modelId="{3D36172D-FD22-47CB-A09A-57C9A515EC0B}" type="pres">
      <dgm:prSet presAssocID="{C4D3811D-0AD4-43A3-9C73-D328524B34C1}" presName="childText" presStyleLbl="bgAcc1" presStyleIdx="6" presStyleCnt="7" custScaleX="209142">
        <dgm:presLayoutVars>
          <dgm:bulletEnabled val="1"/>
        </dgm:presLayoutVars>
      </dgm:prSet>
      <dgm:spPr/>
      <dgm:t>
        <a:bodyPr/>
        <a:lstStyle/>
        <a:p>
          <a:endParaRPr lang="en-US"/>
        </a:p>
      </dgm:t>
    </dgm:pt>
  </dgm:ptLst>
  <dgm:cxnLst>
    <dgm:cxn modelId="{17DF4FD4-B4D0-403F-83AD-D815EB646BBB}" srcId="{DB207C80-7C95-49C4-AB3E-BC17A4FD2955}" destId="{682F4DFE-825E-40B0-ADE3-6D82F3E1E340}" srcOrd="0" destOrd="0" parTransId="{DB2CF854-FFA1-4FBB-A3F2-332DC2D6BCFB}" sibTransId="{19896379-67DC-4F0F-8913-CAC02BCAB301}"/>
    <dgm:cxn modelId="{E44F6324-AF6A-4015-B3A1-E0FE4BF3D3ED}" type="presOf" srcId="{EE934435-8195-436A-96E9-D89592CF8FC6}" destId="{7A67FDA0-DC95-4D65-BBA5-7A89ED8B4C30}" srcOrd="0" destOrd="0" presId="urn:microsoft.com/office/officeart/2005/8/layout/hierarchy3"/>
    <dgm:cxn modelId="{E520BD55-9FC8-4783-A7A2-680EF4358766}" srcId="{682F4DFE-825E-40B0-ADE3-6D82F3E1E340}" destId="{62BD3DCE-38BA-453B-9871-4B87E2DE55C6}" srcOrd="3" destOrd="0" parTransId="{7040D84E-3FCE-4329-ACCF-8BF8333F7412}" sibTransId="{34DDDF39-9ADF-45B6-887D-9524EC239A81}"/>
    <dgm:cxn modelId="{2472AE73-C183-40A1-ABFC-C95C6BF6CFBA}" type="presOf" srcId="{62BD3DCE-38BA-453B-9871-4B87E2DE55C6}" destId="{7F3AF299-F92B-4634-A385-BB5D9F2244FD}" srcOrd="0" destOrd="0" presId="urn:microsoft.com/office/officeart/2005/8/layout/hierarchy3"/>
    <dgm:cxn modelId="{0E10ADA6-ED4E-4BE6-B052-6A7F2D54D63C}" type="presOf" srcId="{50040A9E-9C17-4A12-B41D-B17A62686D42}" destId="{53E781F8-CAD3-401A-A628-30B63DD652EB}" srcOrd="0" destOrd="0" presId="urn:microsoft.com/office/officeart/2005/8/layout/hierarchy3"/>
    <dgm:cxn modelId="{7D57D685-5F16-4E6D-8170-BD431535C45F}" type="presOf" srcId="{7040D84E-3FCE-4329-ACCF-8BF8333F7412}" destId="{650700C6-ABE0-465C-B2BE-BF952774C35D}" srcOrd="0" destOrd="0" presId="urn:microsoft.com/office/officeart/2005/8/layout/hierarchy3"/>
    <dgm:cxn modelId="{32457D3F-5922-4A57-80D2-C38CA77A6670}" type="presOf" srcId="{D767E76F-CC1D-488D-B792-DD730AC6AD70}" destId="{A752B765-3C96-4FAC-A410-501EC4D38213}" srcOrd="0" destOrd="0" presId="urn:microsoft.com/office/officeart/2005/8/layout/hierarchy3"/>
    <dgm:cxn modelId="{C618C20E-F98D-4487-8498-01080238217E}" type="presOf" srcId="{7A2245F4-A64A-49E3-8C5D-DB6EF027CA39}" destId="{00977D30-8532-4ABF-A4AA-0C86A1F7EA37}" srcOrd="0" destOrd="0" presId="urn:microsoft.com/office/officeart/2005/8/layout/hierarchy3"/>
    <dgm:cxn modelId="{1B7D70EA-092A-4849-ADEA-6D077C28CD31}" srcId="{DB207C80-7C95-49C4-AB3E-BC17A4FD2955}" destId="{50040A9E-9C17-4A12-B41D-B17A62686D42}" srcOrd="1" destOrd="0" parTransId="{EF48A30E-77E5-42B9-A99E-68978CF63830}" sibTransId="{2F8EDEDD-08C8-4216-A2E4-FA49BF7B9AD5}"/>
    <dgm:cxn modelId="{18E26F07-24EF-4812-BA98-CDB1B80737D5}" srcId="{50040A9E-9C17-4A12-B41D-B17A62686D42}" destId="{1BB378F4-37EC-49D6-9379-F514DB82B36D}" srcOrd="0" destOrd="0" parTransId="{647EAAFD-23AC-4182-BE8C-BD76711FE042}" sibTransId="{14156BD7-AEEE-4E81-982A-91378D0AC56B}"/>
    <dgm:cxn modelId="{F90A014B-9798-4140-BA88-DFB6B14376A7}" type="presOf" srcId="{682F4DFE-825E-40B0-ADE3-6D82F3E1E340}" destId="{C422E547-92FA-4D62-8282-CE24BDD8C75E}" srcOrd="0" destOrd="0" presId="urn:microsoft.com/office/officeart/2005/8/layout/hierarchy3"/>
    <dgm:cxn modelId="{23DE7883-D626-4A86-8746-0D8C905209D8}" type="presOf" srcId="{BA21DE06-7198-4897-A4B4-B6F9242B14C9}" destId="{F8B1E603-C600-4000-B702-532AB0B807AC}" srcOrd="0" destOrd="0" presId="urn:microsoft.com/office/officeart/2005/8/layout/hierarchy3"/>
    <dgm:cxn modelId="{B1AD13DB-780B-4681-B2F8-ABF79EA3AD0E}" type="presOf" srcId="{50040A9E-9C17-4A12-B41D-B17A62686D42}" destId="{F54F2B12-50F7-4715-B0F3-E06FCF9C2627}" srcOrd="1" destOrd="0" presId="urn:microsoft.com/office/officeart/2005/8/layout/hierarchy3"/>
    <dgm:cxn modelId="{8CA0F92D-8001-4BCE-86CF-629C50B7B12A}" srcId="{50040A9E-9C17-4A12-B41D-B17A62686D42}" destId="{469B2F70-F69B-4676-BD0D-2D17100D36A1}" srcOrd="1" destOrd="0" parTransId="{7A2245F4-A64A-49E3-8C5D-DB6EF027CA39}" sibTransId="{491CF725-496E-436D-92B2-AF00714ABF7A}"/>
    <dgm:cxn modelId="{324A6566-3343-4454-B213-3BD4F655EB08}" srcId="{50040A9E-9C17-4A12-B41D-B17A62686D42}" destId="{C4D3811D-0AD4-43A3-9C73-D328524B34C1}" srcOrd="2" destOrd="0" parTransId="{F7510345-61FD-4AA6-9FBE-33240E6D189F}" sibTransId="{D5EA5099-01DF-4CD5-A6D6-657055525E06}"/>
    <dgm:cxn modelId="{CE77FD4B-E826-4EEB-97D5-5B73E37D8B4A}" type="presOf" srcId="{0846769F-D6C9-484F-9985-7A8B66BCAB24}" destId="{67C02D98-CA81-43FA-8723-ACA1D91C2E3E}" srcOrd="0" destOrd="0" presId="urn:microsoft.com/office/officeart/2005/8/layout/hierarchy3"/>
    <dgm:cxn modelId="{1DDC36D0-ACE3-498B-940D-FFC69BC348C9}" srcId="{682F4DFE-825E-40B0-ADE3-6D82F3E1E340}" destId="{F22DAC26-9E75-47AB-9B04-FFA8A255F689}" srcOrd="2" destOrd="0" parTransId="{0846769F-D6C9-484F-9985-7A8B66BCAB24}" sibTransId="{A441F19B-A8B7-4D1E-B3A4-6EE45C01BABB}"/>
    <dgm:cxn modelId="{8B7CF7A3-B3EF-4358-AA2E-127F2DBDB531}" type="presOf" srcId="{DB207C80-7C95-49C4-AB3E-BC17A4FD2955}" destId="{894F0FFB-1D36-41E7-A7E4-AEFA8DD1B44B}" srcOrd="0" destOrd="0" presId="urn:microsoft.com/office/officeart/2005/8/layout/hierarchy3"/>
    <dgm:cxn modelId="{5D597AD9-2032-4298-A187-3E2B16EDA9E1}" type="presOf" srcId="{682F4DFE-825E-40B0-ADE3-6D82F3E1E340}" destId="{14B412DC-BF65-4754-BA61-23CC7DBA567A}" srcOrd="1" destOrd="0" presId="urn:microsoft.com/office/officeart/2005/8/layout/hierarchy3"/>
    <dgm:cxn modelId="{EA370B29-101B-4C81-8518-F63E67CD0038}" type="presOf" srcId="{647EAAFD-23AC-4182-BE8C-BD76711FE042}" destId="{C535044A-6A18-4B25-BC15-B87D1F5B2F5F}" srcOrd="0" destOrd="0" presId="urn:microsoft.com/office/officeart/2005/8/layout/hierarchy3"/>
    <dgm:cxn modelId="{1F9F0691-75FB-4CF0-BD71-6D92EFED1306}" type="presOf" srcId="{A2A68D50-D9CB-4616-A6BB-2061DDE0D5A4}" destId="{500E76BF-6268-45B9-8B6E-3C9F519FF5A4}" srcOrd="0" destOrd="0" presId="urn:microsoft.com/office/officeart/2005/8/layout/hierarchy3"/>
    <dgm:cxn modelId="{FA68630C-37FB-44AC-AD2D-0051BE3ED804}" type="presOf" srcId="{F22DAC26-9E75-47AB-9B04-FFA8A255F689}" destId="{31D6B4AD-88A1-4490-A995-A14E98E2B645}" srcOrd="0" destOrd="0" presId="urn:microsoft.com/office/officeart/2005/8/layout/hierarchy3"/>
    <dgm:cxn modelId="{2F761152-9432-4E7A-A6E3-70F0348E1CFF}" srcId="{682F4DFE-825E-40B0-ADE3-6D82F3E1E340}" destId="{EE934435-8195-436A-96E9-D89592CF8FC6}" srcOrd="1" destOrd="0" parTransId="{A2A68D50-D9CB-4616-A6BB-2061DDE0D5A4}" sibTransId="{F2F36C8C-A4C5-4BD3-9A45-56957C712FAB}"/>
    <dgm:cxn modelId="{F4D34EF1-C8D9-44EC-92EA-0C0BDD1D862A}" type="presOf" srcId="{F7510345-61FD-4AA6-9FBE-33240E6D189F}" destId="{D2F28E67-51A1-4F4C-B7C9-BE4D23BFFB9A}" srcOrd="0" destOrd="0" presId="urn:microsoft.com/office/officeart/2005/8/layout/hierarchy3"/>
    <dgm:cxn modelId="{89982D18-7130-4690-88E5-A7BDC458AC93}" type="presOf" srcId="{C4D3811D-0AD4-43A3-9C73-D328524B34C1}" destId="{3D36172D-FD22-47CB-A09A-57C9A515EC0B}" srcOrd="0" destOrd="0" presId="urn:microsoft.com/office/officeart/2005/8/layout/hierarchy3"/>
    <dgm:cxn modelId="{86E03778-7D48-43FF-B02F-6B80B5A876F0}" type="presOf" srcId="{469B2F70-F69B-4676-BD0D-2D17100D36A1}" destId="{A760BE96-FB49-459D-9533-40CE1567AE77}" srcOrd="0" destOrd="0" presId="urn:microsoft.com/office/officeart/2005/8/layout/hierarchy3"/>
    <dgm:cxn modelId="{634E5AA2-B3EE-41A1-A3F6-E78D45B1CF46}" type="presOf" srcId="{1BB378F4-37EC-49D6-9379-F514DB82B36D}" destId="{33922BB5-20E8-4EEB-B236-09B65392B16F}" srcOrd="0" destOrd="0" presId="urn:microsoft.com/office/officeart/2005/8/layout/hierarchy3"/>
    <dgm:cxn modelId="{4DFE2F3F-B92C-4B0D-BB28-5FE6A73F3EF2}" srcId="{682F4DFE-825E-40B0-ADE3-6D82F3E1E340}" destId="{D767E76F-CC1D-488D-B792-DD730AC6AD70}" srcOrd="0" destOrd="0" parTransId="{BA21DE06-7198-4897-A4B4-B6F9242B14C9}" sibTransId="{8FCEB8DD-5A05-4A34-B2B8-AA01452E822A}"/>
    <dgm:cxn modelId="{4C9D9AAE-86BA-4AAC-871D-39C0A68FC77E}" type="presParOf" srcId="{894F0FFB-1D36-41E7-A7E4-AEFA8DD1B44B}" destId="{C3DBFC42-8F27-4E9E-ADEB-9D4EDD0803BE}" srcOrd="0" destOrd="0" presId="urn:microsoft.com/office/officeart/2005/8/layout/hierarchy3"/>
    <dgm:cxn modelId="{12478F87-125A-467B-AAE3-AA26828DEA47}" type="presParOf" srcId="{C3DBFC42-8F27-4E9E-ADEB-9D4EDD0803BE}" destId="{B51F9B27-E995-4F73-9662-E98536CA1103}" srcOrd="0" destOrd="0" presId="urn:microsoft.com/office/officeart/2005/8/layout/hierarchy3"/>
    <dgm:cxn modelId="{92960AC6-66D4-4858-AAAB-B70A1D749F40}" type="presParOf" srcId="{B51F9B27-E995-4F73-9662-E98536CA1103}" destId="{C422E547-92FA-4D62-8282-CE24BDD8C75E}" srcOrd="0" destOrd="0" presId="urn:microsoft.com/office/officeart/2005/8/layout/hierarchy3"/>
    <dgm:cxn modelId="{3EC6BE35-06B0-463E-8D07-4F73D684A9C9}" type="presParOf" srcId="{B51F9B27-E995-4F73-9662-E98536CA1103}" destId="{14B412DC-BF65-4754-BA61-23CC7DBA567A}" srcOrd="1" destOrd="0" presId="urn:microsoft.com/office/officeart/2005/8/layout/hierarchy3"/>
    <dgm:cxn modelId="{D6F536D8-BBDC-4B34-AE95-34D23CF4EC0C}" type="presParOf" srcId="{C3DBFC42-8F27-4E9E-ADEB-9D4EDD0803BE}" destId="{D61B6A3C-2966-4ABC-BEB8-99E8DF4A6D1C}" srcOrd="1" destOrd="0" presId="urn:microsoft.com/office/officeart/2005/8/layout/hierarchy3"/>
    <dgm:cxn modelId="{B84E89AF-D991-4880-A5AB-FD922AB2B4D2}" type="presParOf" srcId="{D61B6A3C-2966-4ABC-BEB8-99E8DF4A6D1C}" destId="{F8B1E603-C600-4000-B702-532AB0B807AC}" srcOrd="0" destOrd="0" presId="urn:microsoft.com/office/officeart/2005/8/layout/hierarchy3"/>
    <dgm:cxn modelId="{BF82FEEC-78CE-43A6-A57E-BE6E41ECDA0D}" type="presParOf" srcId="{D61B6A3C-2966-4ABC-BEB8-99E8DF4A6D1C}" destId="{A752B765-3C96-4FAC-A410-501EC4D38213}" srcOrd="1" destOrd="0" presId="urn:microsoft.com/office/officeart/2005/8/layout/hierarchy3"/>
    <dgm:cxn modelId="{C8BC9861-DA47-47D6-82BF-4592B7940C7C}" type="presParOf" srcId="{D61B6A3C-2966-4ABC-BEB8-99E8DF4A6D1C}" destId="{500E76BF-6268-45B9-8B6E-3C9F519FF5A4}" srcOrd="2" destOrd="0" presId="urn:microsoft.com/office/officeart/2005/8/layout/hierarchy3"/>
    <dgm:cxn modelId="{66B12155-297B-4839-A0FC-092F2DC2EF91}" type="presParOf" srcId="{D61B6A3C-2966-4ABC-BEB8-99E8DF4A6D1C}" destId="{7A67FDA0-DC95-4D65-BBA5-7A89ED8B4C30}" srcOrd="3" destOrd="0" presId="urn:microsoft.com/office/officeart/2005/8/layout/hierarchy3"/>
    <dgm:cxn modelId="{36D0437B-6CF1-49F9-A41E-A04BCBA28341}" type="presParOf" srcId="{D61B6A3C-2966-4ABC-BEB8-99E8DF4A6D1C}" destId="{67C02D98-CA81-43FA-8723-ACA1D91C2E3E}" srcOrd="4" destOrd="0" presId="urn:microsoft.com/office/officeart/2005/8/layout/hierarchy3"/>
    <dgm:cxn modelId="{CBE68EE4-E1F3-423E-B39F-31ACE2E5FD07}" type="presParOf" srcId="{D61B6A3C-2966-4ABC-BEB8-99E8DF4A6D1C}" destId="{31D6B4AD-88A1-4490-A995-A14E98E2B645}" srcOrd="5" destOrd="0" presId="urn:microsoft.com/office/officeart/2005/8/layout/hierarchy3"/>
    <dgm:cxn modelId="{8C459BBD-3303-4440-A4AD-2CE14DD16F8F}" type="presParOf" srcId="{D61B6A3C-2966-4ABC-BEB8-99E8DF4A6D1C}" destId="{650700C6-ABE0-465C-B2BE-BF952774C35D}" srcOrd="6" destOrd="0" presId="urn:microsoft.com/office/officeart/2005/8/layout/hierarchy3"/>
    <dgm:cxn modelId="{C3F42543-7B82-4BBD-9582-FAB922EBBF27}" type="presParOf" srcId="{D61B6A3C-2966-4ABC-BEB8-99E8DF4A6D1C}" destId="{7F3AF299-F92B-4634-A385-BB5D9F2244FD}" srcOrd="7" destOrd="0" presId="urn:microsoft.com/office/officeart/2005/8/layout/hierarchy3"/>
    <dgm:cxn modelId="{45268B94-0CF2-4B32-A55E-DE56C9F2B665}" type="presParOf" srcId="{894F0FFB-1D36-41E7-A7E4-AEFA8DD1B44B}" destId="{7F1AEC6A-64D9-4B49-AE9B-23B19EBB37C1}" srcOrd="1" destOrd="0" presId="urn:microsoft.com/office/officeart/2005/8/layout/hierarchy3"/>
    <dgm:cxn modelId="{A38ED0C1-3FDE-4A13-8280-650DFFB943F9}" type="presParOf" srcId="{7F1AEC6A-64D9-4B49-AE9B-23B19EBB37C1}" destId="{27E65AE1-ADDF-4B0B-A8FA-41D68E37C186}" srcOrd="0" destOrd="0" presId="urn:microsoft.com/office/officeart/2005/8/layout/hierarchy3"/>
    <dgm:cxn modelId="{4B869735-0E55-45E7-9CC6-7D4F14D5E11C}" type="presParOf" srcId="{27E65AE1-ADDF-4B0B-A8FA-41D68E37C186}" destId="{53E781F8-CAD3-401A-A628-30B63DD652EB}" srcOrd="0" destOrd="0" presId="urn:microsoft.com/office/officeart/2005/8/layout/hierarchy3"/>
    <dgm:cxn modelId="{46141F58-706B-4F26-9D0C-92CE3256669A}" type="presParOf" srcId="{27E65AE1-ADDF-4B0B-A8FA-41D68E37C186}" destId="{F54F2B12-50F7-4715-B0F3-E06FCF9C2627}" srcOrd="1" destOrd="0" presId="urn:microsoft.com/office/officeart/2005/8/layout/hierarchy3"/>
    <dgm:cxn modelId="{E825BA20-D78A-4E85-B14B-C06F69A307C5}" type="presParOf" srcId="{7F1AEC6A-64D9-4B49-AE9B-23B19EBB37C1}" destId="{B3D7E33F-EA6A-4E73-9497-B92715B00F89}" srcOrd="1" destOrd="0" presId="urn:microsoft.com/office/officeart/2005/8/layout/hierarchy3"/>
    <dgm:cxn modelId="{01DF44A7-45C3-46CF-B5E0-308E5F1AB6AD}" type="presParOf" srcId="{B3D7E33F-EA6A-4E73-9497-B92715B00F89}" destId="{C535044A-6A18-4B25-BC15-B87D1F5B2F5F}" srcOrd="0" destOrd="0" presId="urn:microsoft.com/office/officeart/2005/8/layout/hierarchy3"/>
    <dgm:cxn modelId="{E4BBDDDF-4939-4263-817E-EAB04A79DDF7}" type="presParOf" srcId="{B3D7E33F-EA6A-4E73-9497-B92715B00F89}" destId="{33922BB5-20E8-4EEB-B236-09B65392B16F}" srcOrd="1" destOrd="0" presId="urn:microsoft.com/office/officeart/2005/8/layout/hierarchy3"/>
    <dgm:cxn modelId="{277CF080-871E-4E83-8662-F6E9482EB635}" type="presParOf" srcId="{B3D7E33F-EA6A-4E73-9497-B92715B00F89}" destId="{00977D30-8532-4ABF-A4AA-0C86A1F7EA37}" srcOrd="2" destOrd="0" presId="urn:microsoft.com/office/officeart/2005/8/layout/hierarchy3"/>
    <dgm:cxn modelId="{2D918FC7-7C0B-42E4-A1AB-B648537E31DF}" type="presParOf" srcId="{B3D7E33F-EA6A-4E73-9497-B92715B00F89}" destId="{A760BE96-FB49-459D-9533-40CE1567AE77}" srcOrd="3" destOrd="0" presId="urn:microsoft.com/office/officeart/2005/8/layout/hierarchy3"/>
    <dgm:cxn modelId="{AA8914EC-1AD4-46BC-B628-D5616A91193C}" type="presParOf" srcId="{B3D7E33F-EA6A-4E73-9497-B92715B00F89}" destId="{D2F28E67-51A1-4F4C-B7C9-BE4D23BFFB9A}" srcOrd="4" destOrd="0" presId="urn:microsoft.com/office/officeart/2005/8/layout/hierarchy3"/>
    <dgm:cxn modelId="{14E6BBF2-4C69-46E5-93AB-6AF1FC109D5B}" type="presParOf" srcId="{B3D7E33F-EA6A-4E73-9497-B92715B00F89}" destId="{3D36172D-FD22-47CB-A09A-57C9A515EC0B}" srcOrd="5"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B207C80-7C95-49C4-AB3E-BC17A4FD2955}"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en-US"/>
        </a:p>
      </dgm:t>
    </dgm:pt>
    <dgm:pt modelId="{7E273308-A8D0-4C3C-8D0B-608F33D32DBE}">
      <dgm:prSet custT="1"/>
      <dgm:spPr/>
      <dgm:t>
        <a:bodyPr/>
        <a:lstStyle/>
        <a:p>
          <a:pPr algn="l" rtl="0"/>
          <a:r>
            <a:rPr lang="en-US" sz="2400" dirty="0" smtClean="0"/>
            <a:t>Assessment FOR Learning</a:t>
          </a:r>
          <a:endParaRPr lang="en-US" sz="2400" dirty="0"/>
        </a:p>
      </dgm:t>
    </dgm:pt>
    <dgm:pt modelId="{0C1A8D56-4846-4129-83FD-2C29337BF7F2}" type="parTrans" cxnId="{24A47A95-D253-439F-9676-6CAC0B3534E5}">
      <dgm:prSet/>
      <dgm:spPr/>
      <dgm:t>
        <a:bodyPr/>
        <a:lstStyle/>
        <a:p>
          <a:pPr algn="l"/>
          <a:endParaRPr lang="en-US" sz="2400"/>
        </a:p>
      </dgm:t>
    </dgm:pt>
    <dgm:pt modelId="{67F4FB52-0BC3-4BA5-90BB-FAC847BB39B8}" type="sibTrans" cxnId="{24A47A95-D253-439F-9676-6CAC0B3534E5}">
      <dgm:prSet/>
      <dgm:spPr/>
      <dgm:t>
        <a:bodyPr/>
        <a:lstStyle/>
        <a:p>
          <a:pPr algn="l"/>
          <a:endParaRPr lang="en-US" sz="2400"/>
        </a:p>
      </dgm:t>
    </dgm:pt>
    <dgm:pt modelId="{5B5E759A-A0C6-49E9-A639-7334B9FE0C72}">
      <dgm:prSet custT="1"/>
      <dgm:spPr/>
      <dgm:t>
        <a:bodyPr/>
        <a:lstStyle/>
        <a:p>
          <a:pPr algn="l" rtl="0"/>
          <a:r>
            <a:rPr lang="en-US" sz="2000" dirty="0" smtClean="0"/>
            <a:t>Pre-assessment or formative assessment</a:t>
          </a:r>
          <a:endParaRPr lang="en-US" sz="2000" dirty="0"/>
        </a:p>
      </dgm:t>
    </dgm:pt>
    <dgm:pt modelId="{6BB4E7E0-3C6C-4D57-8AFF-E1CE89F6108C}" type="parTrans" cxnId="{3CF0F0E6-C285-4844-B2A3-FD2029968BC6}">
      <dgm:prSet/>
      <dgm:spPr/>
      <dgm:t>
        <a:bodyPr/>
        <a:lstStyle/>
        <a:p>
          <a:pPr algn="l"/>
          <a:endParaRPr lang="en-US" sz="2400"/>
        </a:p>
      </dgm:t>
    </dgm:pt>
    <dgm:pt modelId="{4E6DF505-9EE8-4C34-B162-3746B4D36370}" type="sibTrans" cxnId="{3CF0F0E6-C285-4844-B2A3-FD2029968BC6}">
      <dgm:prSet/>
      <dgm:spPr/>
      <dgm:t>
        <a:bodyPr/>
        <a:lstStyle/>
        <a:p>
          <a:pPr algn="l"/>
          <a:endParaRPr lang="en-US" sz="2400"/>
        </a:p>
      </dgm:t>
    </dgm:pt>
    <dgm:pt modelId="{94DB1FF7-EAB0-4235-A1FE-AA5BAA4DCBA2}">
      <dgm:prSet custT="1"/>
      <dgm:spPr/>
      <dgm:t>
        <a:bodyPr/>
        <a:lstStyle/>
        <a:p>
          <a:pPr algn="l" rtl="0"/>
          <a:r>
            <a:rPr lang="en-US" sz="2000" dirty="0" smtClean="0"/>
            <a:t>Checks understanding of student progress, teachers adapt instruction</a:t>
          </a:r>
          <a:endParaRPr lang="en-US" sz="2000" dirty="0"/>
        </a:p>
      </dgm:t>
    </dgm:pt>
    <dgm:pt modelId="{81B12A70-B1B3-4C05-A52A-62A342D5E951}" type="parTrans" cxnId="{CDC7FD72-0035-4A90-97A2-82D92799EAE6}">
      <dgm:prSet/>
      <dgm:spPr/>
      <dgm:t>
        <a:bodyPr/>
        <a:lstStyle/>
        <a:p>
          <a:pPr algn="l"/>
          <a:endParaRPr lang="en-US" sz="2400"/>
        </a:p>
      </dgm:t>
    </dgm:pt>
    <dgm:pt modelId="{81820165-9BBA-43FF-B770-E862861D7DE0}" type="sibTrans" cxnId="{CDC7FD72-0035-4A90-97A2-82D92799EAE6}">
      <dgm:prSet/>
      <dgm:spPr/>
      <dgm:t>
        <a:bodyPr/>
        <a:lstStyle/>
        <a:p>
          <a:pPr algn="l"/>
          <a:endParaRPr lang="en-US" sz="2400"/>
        </a:p>
      </dgm:t>
    </dgm:pt>
    <dgm:pt modelId="{9F3D8C36-F975-4BA2-80BF-49CFB7046C49}">
      <dgm:prSet custT="1"/>
      <dgm:spPr/>
      <dgm:t>
        <a:bodyPr/>
        <a:lstStyle/>
        <a:p>
          <a:pPr algn="l" rtl="0"/>
          <a:r>
            <a:rPr lang="en-US" sz="2000" dirty="0" smtClean="0"/>
            <a:t>Ongoing throughout learning unit</a:t>
          </a:r>
          <a:endParaRPr lang="en-US" sz="2000" dirty="0"/>
        </a:p>
      </dgm:t>
    </dgm:pt>
    <dgm:pt modelId="{BEBD9485-D282-47B9-8913-8983A8A10602}" type="parTrans" cxnId="{793E58AB-BDF0-4F75-8840-294A9CB20C98}">
      <dgm:prSet/>
      <dgm:spPr/>
      <dgm:t>
        <a:bodyPr/>
        <a:lstStyle/>
        <a:p>
          <a:pPr algn="l"/>
          <a:endParaRPr lang="en-US" sz="2400"/>
        </a:p>
      </dgm:t>
    </dgm:pt>
    <dgm:pt modelId="{A2AEEBC8-6441-430A-BF08-C022E2BAD90F}" type="sibTrans" cxnId="{793E58AB-BDF0-4F75-8840-294A9CB20C98}">
      <dgm:prSet/>
      <dgm:spPr/>
      <dgm:t>
        <a:bodyPr/>
        <a:lstStyle/>
        <a:p>
          <a:pPr algn="l"/>
          <a:endParaRPr lang="en-US" sz="2400"/>
        </a:p>
      </dgm:t>
    </dgm:pt>
    <dgm:pt modelId="{86C868F7-CF27-456F-832A-722B637CDE5B}">
      <dgm:prSet custT="1"/>
      <dgm:spPr/>
      <dgm:t>
        <a:bodyPr/>
        <a:lstStyle/>
        <a:p>
          <a:pPr algn="l" rtl="0"/>
          <a:r>
            <a:rPr lang="en-US" sz="2400" dirty="0" smtClean="0"/>
            <a:t>Types of Assessments FOR Learning</a:t>
          </a:r>
          <a:endParaRPr lang="en-US" sz="2400" dirty="0"/>
        </a:p>
      </dgm:t>
    </dgm:pt>
    <dgm:pt modelId="{16C539DC-4F03-41E9-A39D-2A44725CBA97}" type="parTrans" cxnId="{D914BED7-6431-4A62-BB31-BC856EF54BB4}">
      <dgm:prSet/>
      <dgm:spPr/>
      <dgm:t>
        <a:bodyPr/>
        <a:lstStyle/>
        <a:p>
          <a:pPr algn="l"/>
          <a:endParaRPr lang="en-US" sz="2400"/>
        </a:p>
      </dgm:t>
    </dgm:pt>
    <dgm:pt modelId="{1FFD2F7A-E559-4D74-8150-509284623D7A}" type="sibTrans" cxnId="{D914BED7-6431-4A62-BB31-BC856EF54BB4}">
      <dgm:prSet/>
      <dgm:spPr/>
      <dgm:t>
        <a:bodyPr/>
        <a:lstStyle/>
        <a:p>
          <a:pPr algn="l"/>
          <a:endParaRPr lang="en-US" sz="2400"/>
        </a:p>
      </dgm:t>
    </dgm:pt>
    <dgm:pt modelId="{BB574749-D0B1-4931-8FCD-835D792E7110}">
      <dgm:prSet custT="1"/>
      <dgm:spPr/>
      <dgm:t>
        <a:bodyPr/>
        <a:lstStyle/>
        <a:p>
          <a:pPr algn="l" rtl="0"/>
          <a:r>
            <a:rPr lang="en-US" sz="2000" dirty="0" smtClean="0"/>
            <a:t>Descriptive feedback to students on strengths, challenges, next steps</a:t>
          </a:r>
          <a:endParaRPr lang="en-US" sz="2000" dirty="0"/>
        </a:p>
      </dgm:t>
    </dgm:pt>
    <dgm:pt modelId="{15D5CA3E-8313-43E0-B37B-78E88536036C}" type="parTrans" cxnId="{6824355D-51C7-4F92-98F9-3E4A69CC2616}">
      <dgm:prSet/>
      <dgm:spPr/>
      <dgm:t>
        <a:bodyPr/>
        <a:lstStyle/>
        <a:p>
          <a:pPr algn="l"/>
          <a:endParaRPr lang="en-US"/>
        </a:p>
      </dgm:t>
    </dgm:pt>
    <dgm:pt modelId="{4C76EF50-DD34-4D83-A3C5-C81EFE956094}" type="sibTrans" cxnId="{6824355D-51C7-4F92-98F9-3E4A69CC2616}">
      <dgm:prSet/>
      <dgm:spPr/>
      <dgm:t>
        <a:bodyPr/>
        <a:lstStyle/>
        <a:p>
          <a:pPr algn="l"/>
          <a:endParaRPr lang="en-US"/>
        </a:p>
      </dgm:t>
    </dgm:pt>
    <dgm:pt modelId="{6B1434A3-2CBE-46D3-A219-DDF6B47AA864}">
      <dgm:prSet custT="1"/>
      <dgm:spPr/>
      <dgm:t>
        <a:bodyPr/>
        <a:lstStyle/>
        <a:p>
          <a:pPr algn="l" rtl="0"/>
          <a:r>
            <a:rPr lang="en-US" sz="2000" dirty="0" smtClean="0"/>
            <a:t>Examples: students posting on a discussion board about a question; short papers; completing matrices or filling in worksheets </a:t>
          </a:r>
        </a:p>
      </dgm:t>
    </dgm:pt>
    <dgm:pt modelId="{95F362ED-B442-4F6E-9B70-251A227FBBFE}" type="parTrans" cxnId="{DC21E6DD-E3C7-41BA-907A-308E6EFD3B3D}">
      <dgm:prSet/>
      <dgm:spPr/>
      <dgm:t>
        <a:bodyPr/>
        <a:lstStyle/>
        <a:p>
          <a:endParaRPr lang="en-US"/>
        </a:p>
      </dgm:t>
    </dgm:pt>
    <dgm:pt modelId="{5C52C9B8-6591-4B82-AED0-991D9E044648}" type="sibTrans" cxnId="{DC21E6DD-E3C7-41BA-907A-308E6EFD3B3D}">
      <dgm:prSet/>
      <dgm:spPr/>
      <dgm:t>
        <a:bodyPr/>
        <a:lstStyle/>
        <a:p>
          <a:endParaRPr lang="en-US"/>
        </a:p>
      </dgm:t>
    </dgm:pt>
    <dgm:pt modelId="{70A50C8D-2BA1-43C6-A826-FEBA081ED83A}">
      <dgm:prSet custT="1"/>
      <dgm:spPr/>
      <dgm:t>
        <a:bodyPr/>
        <a:lstStyle/>
        <a:p>
          <a:pPr algn="l" rtl="0"/>
          <a:r>
            <a:rPr lang="en-US" sz="2000" dirty="0" smtClean="0"/>
            <a:t>Assessments where students learn content and skills by engaging in the assessment </a:t>
          </a:r>
        </a:p>
      </dgm:t>
    </dgm:pt>
    <dgm:pt modelId="{EB562D2A-ED02-4C3F-A0E6-F51AEE08866F}" type="parTrans" cxnId="{1E589121-0496-4748-9C8D-ADBBE90532D1}">
      <dgm:prSet/>
      <dgm:spPr/>
      <dgm:t>
        <a:bodyPr/>
        <a:lstStyle/>
        <a:p>
          <a:endParaRPr lang="en-US"/>
        </a:p>
      </dgm:t>
    </dgm:pt>
    <dgm:pt modelId="{2B8B74A3-A3CF-4528-AF0B-07BE549525AB}" type="sibTrans" cxnId="{1E589121-0496-4748-9C8D-ADBBE90532D1}">
      <dgm:prSet/>
      <dgm:spPr/>
      <dgm:t>
        <a:bodyPr/>
        <a:lstStyle/>
        <a:p>
          <a:endParaRPr lang="en-US"/>
        </a:p>
      </dgm:t>
    </dgm:pt>
    <dgm:pt modelId="{35D02665-F8DF-4A5E-A909-A0C110AC99FC}">
      <dgm:prSet custT="1"/>
      <dgm:spPr/>
      <dgm:t>
        <a:bodyPr/>
        <a:lstStyle/>
        <a:p>
          <a:pPr algn="l" rtl="0"/>
          <a:r>
            <a:rPr lang="en-US" sz="2000" dirty="0" smtClean="0"/>
            <a:t>Assessments where instructor can see what students know/ don’t know</a:t>
          </a:r>
        </a:p>
      </dgm:t>
    </dgm:pt>
    <dgm:pt modelId="{00655238-FCB9-4719-86ED-CBC8C7E5B6FA}" type="parTrans" cxnId="{C5F63A14-A7D7-4E2F-97AC-E01AE9AB09AE}">
      <dgm:prSet/>
      <dgm:spPr/>
      <dgm:t>
        <a:bodyPr/>
        <a:lstStyle/>
        <a:p>
          <a:endParaRPr lang="en-US"/>
        </a:p>
      </dgm:t>
    </dgm:pt>
    <dgm:pt modelId="{95356A4B-DD42-4B95-A03B-0E9C9C0F9092}" type="sibTrans" cxnId="{C5F63A14-A7D7-4E2F-97AC-E01AE9AB09AE}">
      <dgm:prSet/>
      <dgm:spPr/>
      <dgm:t>
        <a:bodyPr/>
        <a:lstStyle/>
        <a:p>
          <a:endParaRPr lang="en-US"/>
        </a:p>
      </dgm:t>
    </dgm:pt>
    <dgm:pt modelId="{894F0FFB-1D36-41E7-A7E4-AEFA8DD1B44B}" type="pres">
      <dgm:prSet presAssocID="{DB207C80-7C95-49C4-AB3E-BC17A4FD2955}" presName="diagram" presStyleCnt="0">
        <dgm:presLayoutVars>
          <dgm:chPref val="1"/>
          <dgm:dir/>
          <dgm:animOne val="branch"/>
          <dgm:animLvl val="lvl"/>
          <dgm:resizeHandles/>
        </dgm:presLayoutVars>
      </dgm:prSet>
      <dgm:spPr/>
      <dgm:t>
        <a:bodyPr/>
        <a:lstStyle/>
        <a:p>
          <a:endParaRPr lang="en-US"/>
        </a:p>
      </dgm:t>
    </dgm:pt>
    <dgm:pt modelId="{2D08E4D8-62F8-4473-92C8-85AABE0250F9}" type="pres">
      <dgm:prSet presAssocID="{7E273308-A8D0-4C3C-8D0B-608F33D32DBE}" presName="root" presStyleCnt="0"/>
      <dgm:spPr/>
    </dgm:pt>
    <dgm:pt modelId="{740100C0-166A-4B9D-9DA2-F1B298CAFA5A}" type="pres">
      <dgm:prSet presAssocID="{7E273308-A8D0-4C3C-8D0B-608F33D32DBE}" presName="rootComposite" presStyleCnt="0"/>
      <dgm:spPr/>
    </dgm:pt>
    <dgm:pt modelId="{D9FA4DF8-B196-4459-83C5-6B19897464F8}" type="pres">
      <dgm:prSet presAssocID="{7E273308-A8D0-4C3C-8D0B-608F33D32DBE}" presName="rootText" presStyleLbl="node1" presStyleIdx="0" presStyleCnt="2" custScaleX="113290" custLinFactNeighborX="-9667" custLinFactNeighborY="7687"/>
      <dgm:spPr/>
      <dgm:t>
        <a:bodyPr/>
        <a:lstStyle/>
        <a:p>
          <a:endParaRPr lang="en-US"/>
        </a:p>
      </dgm:t>
    </dgm:pt>
    <dgm:pt modelId="{E510063C-9AEC-413A-B47C-C0AAAE421A27}" type="pres">
      <dgm:prSet presAssocID="{7E273308-A8D0-4C3C-8D0B-608F33D32DBE}" presName="rootConnector" presStyleLbl="node1" presStyleIdx="0" presStyleCnt="2"/>
      <dgm:spPr/>
      <dgm:t>
        <a:bodyPr/>
        <a:lstStyle/>
        <a:p>
          <a:endParaRPr lang="en-US"/>
        </a:p>
      </dgm:t>
    </dgm:pt>
    <dgm:pt modelId="{EB546F4A-66C1-4C1D-BC73-DE6D5D6158F7}" type="pres">
      <dgm:prSet presAssocID="{7E273308-A8D0-4C3C-8D0B-608F33D32DBE}" presName="childShape" presStyleCnt="0"/>
      <dgm:spPr/>
    </dgm:pt>
    <dgm:pt modelId="{30ECAA78-8B9A-4D58-9A6A-97C5579994DD}" type="pres">
      <dgm:prSet presAssocID="{6BB4E7E0-3C6C-4D57-8AFF-E1CE89F6108C}" presName="Name13" presStyleLbl="parChTrans1D2" presStyleIdx="0" presStyleCnt="7"/>
      <dgm:spPr/>
      <dgm:t>
        <a:bodyPr/>
        <a:lstStyle/>
        <a:p>
          <a:endParaRPr lang="en-US"/>
        </a:p>
      </dgm:t>
    </dgm:pt>
    <dgm:pt modelId="{BD7165C3-C507-4488-8DD0-3B14DC5F239D}" type="pres">
      <dgm:prSet presAssocID="{5B5E759A-A0C6-49E9-A639-7334B9FE0C72}" presName="childText" presStyleLbl="bgAcc1" presStyleIdx="0" presStyleCnt="7" custScaleX="197589" custScaleY="65380">
        <dgm:presLayoutVars>
          <dgm:bulletEnabled val="1"/>
        </dgm:presLayoutVars>
      </dgm:prSet>
      <dgm:spPr/>
      <dgm:t>
        <a:bodyPr/>
        <a:lstStyle/>
        <a:p>
          <a:endParaRPr lang="en-US"/>
        </a:p>
      </dgm:t>
    </dgm:pt>
    <dgm:pt modelId="{4C791DFD-FE4C-463D-A2D4-8FBFAE6FFBDF}" type="pres">
      <dgm:prSet presAssocID="{81B12A70-B1B3-4C05-A52A-62A342D5E951}" presName="Name13" presStyleLbl="parChTrans1D2" presStyleIdx="1" presStyleCnt="7"/>
      <dgm:spPr/>
      <dgm:t>
        <a:bodyPr/>
        <a:lstStyle/>
        <a:p>
          <a:endParaRPr lang="en-US"/>
        </a:p>
      </dgm:t>
    </dgm:pt>
    <dgm:pt modelId="{DCD45D9D-8AEA-4FCA-800B-6DE197B0AF9D}" type="pres">
      <dgm:prSet presAssocID="{94DB1FF7-EAB0-4235-A1FE-AA5BAA4DCBA2}" presName="childText" presStyleLbl="bgAcc1" presStyleIdx="1" presStyleCnt="7" custScaleX="215771">
        <dgm:presLayoutVars>
          <dgm:bulletEnabled val="1"/>
        </dgm:presLayoutVars>
      </dgm:prSet>
      <dgm:spPr/>
      <dgm:t>
        <a:bodyPr/>
        <a:lstStyle/>
        <a:p>
          <a:endParaRPr lang="en-US"/>
        </a:p>
      </dgm:t>
    </dgm:pt>
    <dgm:pt modelId="{4EF50E22-EFE9-4717-A391-8DFB44EF6312}" type="pres">
      <dgm:prSet presAssocID="{15D5CA3E-8313-43E0-B37B-78E88536036C}" presName="Name13" presStyleLbl="parChTrans1D2" presStyleIdx="2" presStyleCnt="7"/>
      <dgm:spPr/>
      <dgm:t>
        <a:bodyPr/>
        <a:lstStyle/>
        <a:p>
          <a:endParaRPr lang="en-US"/>
        </a:p>
      </dgm:t>
    </dgm:pt>
    <dgm:pt modelId="{582EFAFE-70FB-415F-849B-FE2DCDCEF48E}" type="pres">
      <dgm:prSet presAssocID="{BB574749-D0B1-4931-8FCD-835D792E7110}" presName="childText" presStyleLbl="bgAcc1" presStyleIdx="2" presStyleCnt="7" custScaleX="197589">
        <dgm:presLayoutVars>
          <dgm:bulletEnabled val="1"/>
        </dgm:presLayoutVars>
      </dgm:prSet>
      <dgm:spPr/>
      <dgm:t>
        <a:bodyPr/>
        <a:lstStyle/>
        <a:p>
          <a:endParaRPr lang="en-US"/>
        </a:p>
      </dgm:t>
    </dgm:pt>
    <dgm:pt modelId="{273CEBB7-567F-40A5-9BCB-EEF63A73E682}" type="pres">
      <dgm:prSet presAssocID="{BEBD9485-D282-47B9-8913-8983A8A10602}" presName="Name13" presStyleLbl="parChTrans1D2" presStyleIdx="3" presStyleCnt="7"/>
      <dgm:spPr/>
      <dgm:t>
        <a:bodyPr/>
        <a:lstStyle/>
        <a:p>
          <a:endParaRPr lang="en-US"/>
        </a:p>
      </dgm:t>
    </dgm:pt>
    <dgm:pt modelId="{4B6BB647-7A4C-4B15-9478-3C709F72B8F8}" type="pres">
      <dgm:prSet presAssocID="{9F3D8C36-F975-4BA2-80BF-49CFB7046C49}" presName="childText" presStyleLbl="bgAcc1" presStyleIdx="3" presStyleCnt="7" custScaleX="197589" custScaleY="75279">
        <dgm:presLayoutVars>
          <dgm:bulletEnabled val="1"/>
        </dgm:presLayoutVars>
      </dgm:prSet>
      <dgm:spPr/>
      <dgm:t>
        <a:bodyPr/>
        <a:lstStyle/>
        <a:p>
          <a:endParaRPr lang="en-US"/>
        </a:p>
      </dgm:t>
    </dgm:pt>
    <dgm:pt modelId="{0004EFCF-8CB0-4F4C-80F9-3777904E00FF}" type="pres">
      <dgm:prSet presAssocID="{86C868F7-CF27-456F-832A-722B637CDE5B}" presName="root" presStyleCnt="0"/>
      <dgm:spPr/>
    </dgm:pt>
    <dgm:pt modelId="{B77B0E1C-92E4-41EF-A682-1ED26F414492}" type="pres">
      <dgm:prSet presAssocID="{86C868F7-CF27-456F-832A-722B637CDE5B}" presName="rootComposite" presStyleCnt="0"/>
      <dgm:spPr/>
    </dgm:pt>
    <dgm:pt modelId="{12B08358-7BE0-4E01-9CC4-EA6894B55C7B}" type="pres">
      <dgm:prSet presAssocID="{86C868F7-CF27-456F-832A-722B637CDE5B}" presName="rootText" presStyleLbl="node1" presStyleIdx="1" presStyleCnt="2" custScaleX="110617" custLinFactNeighborX="-5646" custLinFactNeighborY="7687"/>
      <dgm:spPr/>
      <dgm:t>
        <a:bodyPr/>
        <a:lstStyle/>
        <a:p>
          <a:endParaRPr lang="en-US"/>
        </a:p>
      </dgm:t>
    </dgm:pt>
    <dgm:pt modelId="{8A765CDF-C266-43B1-8D25-14120CAAFA43}" type="pres">
      <dgm:prSet presAssocID="{86C868F7-CF27-456F-832A-722B637CDE5B}" presName="rootConnector" presStyleLbl="node1" presStyleIdx="1" presStyleCnt="2"/>
      <dgm:spPr/>
      <dgm:t>
        <a:bodyPr/>
        <a:lstStyle/>
        <a:p>
          <a:endParaRPr lang="en-US"/>
        </a:p>
      </dgm:t>
    </dgm:pt>
    <dgm:pt modelId="{1F4E4148-D46E-48A6-B980-A991A3BD633D}" type="pres">
      <dgm:prSet presAssocID="{86C868F7-CF27-456F-832A-722B637CDE5B}" presName="childShape" presStyleCnt="0"/>
      <dgm:spPr/>
    </dgm:pt>
    <dgm:pt modelId="{25424405-6E3F-451A-9881-71ACB882A989}" type="pres">
      <dgm:prSet presAssocID="{95F362ED-B442-4F6E-9B70-251A227FBBFE}" presName="Name13" presStyleLbl="parChTrans1D2" presStyleIdx="4" presStyleCnt="7"/>
      <dgm:spPr/>
      <dgm:t>
        <a:bodyPr/>
        <a:lstStyle/>
        <a:p>
          <a:endParaRPr lang="en-US"/>
        </a:p>
      </dgm:t>
    </dgm:pt>
    <dgm:pt modelId="{B34A8EDA-8B19-4FE2-B642-99222B83003F}" type="pres">
      <dgm:prSet presAssocID="{6B1434A3-2CBE-46D3-A219-DDF6B47AA864}" presName="childText" presStyleLbl="bgAcc1" presStyleIdx="4" presStyleCnt="7" custScaleX="209198" custScaleY="173075">
        <dgm:presLayoutVars>
          <dgm:bulletEnabled val="1"/>
        </dgm:presLayoutVars>
      </dgm:prSet>
      <dgm:spPr/>
      <dgm:t>
        <a:bodyPr/>
        <a:lstStyle/>
        <a:p>
          <a:endParaRPr lang="en-US"/>
        </a:p>
      </dgm:t>
    </dgm:pt>
    <dgm:pt modelId="{CD586879-D25C-4B27-9F75-7B9D257235A7}" type="pres">
      <dgm:prSet presAssocID="{EB562D2A-ED02-4C3F-A0E6-F51AEE08866F}" presName="Name13" presStyleLbl="parChTrans1D2" presStyleIdx="5" presStyleCnt="7"/>
      <dgm:spPr/>
      <dgm:t>
        <a:bodyPr/>
        <a:lstStyle/>
        <a:p>
          <a:endParaRPr lang="en-US"/>
        </a:p>
      </dgm:t>
    </dgm:pt>
    <dgm:pt modelId="{271E56A8-6397-4730-8A15-906A46FE7597}" type="pres">
      <dgm:prSet presAssocID="{70A50C8D-2BA1-43C6-A826-FEBA081ED83A}" presName="childText" presStyleLbl="bgAcc1" presStyleIdx="5" presStyleCnt="7" custScaleX="209198" custScaleY="130781">
        <dgm:presLayoutVars>
          <dgm:bulletEnabled val="1"/>
        </dgm:presLayoutVars>
      </dgm:prSet>
      <dgm:spPr/>
      <dgm:t>
        <a:bodyPr/>
        <a:lstStyle/>
        <a:p>
          <a:endParaRPr lang="en-US"/>
        </a:p>
      </dgm:t>
    </dgm:pt>
    <dgm:pt modelId="{733CB2B4-D50B-4163-B071-6D2D5B92EFA9}" type="pres">
      <dgm:prSet presAssocID="{00655238-FCB9-4719-86ED-CBC8C7E5B6FA}" presName="Name13" presStyleLbl="parChTrans1D2" presStyleIdx="6" presStyleCnt="7"/>
      <dgm:spPr/>
      <dgm:t>
        <a:bodyPr/>
        <a:lstStyle/>
        <a:p>
          <a:endParaRPr lang="en-US"/>
        </a:p>
      </dgm:t>
    </dgm:pt>
    <dgm:pt modelId="{2E1AF605-9EF4-4A83-AA84-FAAA410AD183}" type="pres">
      <dgm:prSet presAssocID="{35D02665-F8DF-4A5E-A909-A0C110AC99FC}" presName="childText" presStyleLbl="bgAcc1" presStyleIdx="6" presStyleCnt="7" custScaleX="209198" custScaleY="96150">
        <dgm:presLayoutVars>
          <dgm:bulletEnabled val="1"/>
        </dgm:presLayoutVars>
      </dgm:prSet>
      <dgm:spPr/>
      <dgm:t>
        <a:bodyPr/>
        <a:lstStyle/>
        <a:p>
          <a:endParaRPr lang="en-US"/>
        </a:p>
      </dgm:t>
    </dgm:pt>
  </dgm:ptLst>
  <dgm:cxnLst>
    <dgm:cxn modelId="{19870A41-8D25-475A-AF2E-F13903B7E204}" type="presOf" srcId="{86C868F7-CF27-456F-832A-722B637CDE5B}" destId="{12B08358-7BE0-4E01-9CC4-EA6894B55C7B}" srcOrd="0" destOrd="0" presId="urn:microsoft.com/office/officeart/2005/8/layout/hierarchy3"/>
    <dgm:cxn modelId="{C71474B0-B3DD-483F-AF33-5109D3F699BD}" type="presOf" srcId="{DB207C80-7C95-49C4-AB3E-BC17A4FD2955}" destId="{894F0FFB-1D36-41E7-A7E4-AEFA8DD1B44B}" srcOrd="0" destOrd="0" presId="urn:microsoft.com/office/officeart/2005/8/layout/hierarchy3"/>
    <dgm:cxn modelId="{793E58AB-BDF0-4F75-8840-294A9CB20C98}" srcId="{7E273308-A8D0-4C3C-8D0B-608F33D32DBE}" destId="{9F3D8C36-F975-4BA2-80BF-49CFB7046C49}" srcOrd="3" destOrd="0" parTransId="{BEBD9485-D282-47B9-8913-8983A8A10602}" sibTransId="{A2AEEBC8-6441-430A-BF08-C022E2BAD90F}"/>
    <dgm:cxn modelId="{01A64147-D4E8-4C57-8FE7-A45D4B532166}" type="presOf" srcId="{00655238-FCB9-4719-86ED-CBC8C7E5B6FA}" destId="{733CB2B4-D50B-4163-B071-6D2D5B92EFA9}" srcOrd="0" destOrd="0" presId="urn:microsoft.com/office/officeart/2005/8/layout/hierarchy3"/>
    <dgm:cxn modelId="{D914BED7-6431-4A62-BB31-BC856EF54BB4}" srcId="{DB207C80-7C95-49C4-AB3E-BC17A4FD2955}" destId="{86C868F7-CF27-456F-832A-722B637CDE5B}" srcOrd="1" destOrd="0" parTransId="{16C539DC-4F03-41E9-A39D-2A44725CBA97}" sibTransId="{1FFD2F7A-E559-4D74-8150-509284623D7A}"/>
    <dgm:cxn modelId="{23DEF3DE-81C4-453A-83A4-ADD55F109769}" type="presOf" srcId="{BEBD9485-D282-47B9-8913-8983A8A10602}" destId="{273CEBB7-567F-40A5-9BCB-EEF63A73E682}" srcOrd="0" destOrd="0" presId="urn:microsoft.com/office/officeart/2005/8/layout/hierarchy3"/>
    <dgm:cxn modelId="{641C9936-DEBB-408C-90B1-C15647CE036B}" type="presOf" srcId="{BB574749-D0B1-4931-8FCD-835D792E7110}" destId="{582EFAFE-70FB-415F-849B-FE2DCDCEF48E}" srcOrd="0" destOrd="0" presId="urn:microsoft.com/office/officeart/2005/8/layout/hierarchy3"/>
    <dgm:cxn modelId="{CEDEBCC6-C7A5-4570-B840-641B2F8E4A66}" type="presOf" srcId="{86C868F7-CF27-456F-832A-722B637CDE5B}" destId="{8A765CDF-C266-43B1-8D25-14120CAAFA43}" srcOrd="1" destOrd="0" presId="urn:microsoft.com/office/officeart/2005/8/layout/hierarchy3"/>
    <dgm:cxn modelId="{24A47A95-D253-439F-9676-6CAC0B3534E5}" srcId="{DB207C80-7C95-49C4-AB3E-BC17A4FD2955}" destId="{7E273308-A8D0-4C3C-8D0B-608F33D32DBE}" srcOrd="0" destOrd="0" parTransId="{0C1A8D56-4846-4129-83FD-2C29337BF7F2}" sibTransId="{67F4FB52-0BC3-4BA5-90BB-FAC847BB39B8}"/>
    <dgm:cxn modelId="{5FC91E07-C2F9-4B6E-837C-D7AF2D4DEB64}" type="presOf" srcId="{95F362ED-B442-4F6E-9B70-251A227FBBFE}" destId="{25424405-6E3F-451A-9881-71ACB882A989}" srcOrd="0" destOrd="0" presId="urn:microsoft.com/office/officeart/2005/8/layout/hierarchy3"/>
    <dgm:cxn modelId="{B9810A7C-4BDB-4AF5-A9FC-B3FD8BB76570}" type="presOf" srcId="{EB562D2A-ED02-4C3F-A0E6-F51AEE08866F}" destId="{CD586879-D25C-4B27-9F75-7B9D257235A7}" srcOrd="0" destOrd="0" presId="urn:microsoft.com/office/officeart/2005/8/layout/hierarchy3"/>
    <dgm:cxn modelId="{585747CD-EF1D-4C91-9787-A29FC2CF6273}" type="presOf" srcId="{7E273308-A8D0-4C3C-8D0B-608F33D32DBE}" destId="{D9FA4DF8-B196-4459-83C5-6B19897464F8}" srcOrd="0" destOrd="0" presId="urn:microsoft.com/office/officeart/2005/8/layout/hierarchy3"/>
    <dgm:cxn modelId="{2F5488DF-D85F-4C21-B2F4-1D578772C245}" type="presOf" srcId="{70A50C8D-2BA1-43C6-A826-FEBA081ED83A}" destId="{271E56A8-6397-4730-8A15-906A46FE7597}" srcOrd="0" destOrd="0" presId="urn:microsoft.com/office/officeart/2005/8/layout/hierarchy3"/>
    <dgm:cxn modelId="{43148633-0DB0-4468-AB23-E65400F18FF8}" type="presOf" srcId="{6B1434A3-2CBE-46D3-A219-DDF6B47AA864}" destId="{B34A8EDA-8B19-4FE2-B642-99222B83003F}" srcOrd="0" destOrd="0" presId="urn:microsoft.com/office/officeart/2005/8/layout/hierarchy3"/>
    <dgm:cxn modelId="{1E589121-0496-4748-9C8D-ADBBE90532D1}" srcId="{86C868F7-CF27-456F-832A-722B637CDE5B}" destId="{70A50C8D-2BA1-43C6-A826-FEBA081ED83A}" srcOrd="1" destOrd="0" parTransId="{EB562D2A-ED02-4C3F-A0E6-F51AEE08866F}" sibTransId="{2B8B74A3-A3CF-4528-AF0B-07BE549525AB}"/>
    <dgm:cxn modelId="{DFD11EA7-C08D-4BA9-AC3C-57C527A1D930}" type="presOf" srcId="{35D02665-F8DF-4A5E-A909-A0C110AC99FC}" destId="{2E1AF605-9EF4-4A83-AA84-FAAA410AD183}" srcOrd="0" destOrd="0" presId="urn:microsoft.com/office/officeart/2005/8/layout/hierarchy3"/>
    <dgm:cxn modelId="{DC21E6DD-E3C7-41BA-907A-308E6EFD3B3D}" srcId="{86C868F7-CF27-456F-832A-722B637CDE5B}" destId="{6B1434A3-2CBE-46D3-A219-DDF6B47AA864}" srcOrd="0" destOrd="0" parTransId="{95F362ED-B442-4F6E-9B70-251A227FBBFE}" sibTransId="{5C52C9B8-6591-4B82-AED0-991D9E044648}"/>
    <dgm:cxn modelId="{FC60F9CD-8795-467E-A8AB-1B9E2B2D074D}" type="presOf" srcId="{94DB1FF7-EAB0-4235-A1FE-AA5BAA4DCBA2}" destId="{DCD45D9D-8AEA-4FCA-800B-6DE197B0AF9D}" srcOrd="0" destOrd="0" presId="urn:microsoft.com/office/officeart/2005/8/layout/hierarchy3"/>
    <dgm:cxn modelId="{BC6720EC-850B-4CD6-AE28-03047BE993E3}" type="presOf" srcId="{5B5E759A-A0C6-49E9-A639-7334B9FE0C72}" destId="{BD7165C3-C507-4488-8DD0-3B14DC5F239D}" srcOrd="0" destOrd="0" presId="urn:microsoft.com/office/officeart/2005/8/layout/hierarchy3"/>
    <dgm:cxn modelId="{CDC7FD72-0035-4A90-97A2-82D92799EAE6}" srcId="{7E273308-A8D0-4C3C-8D0B-608F33D32DBE}" destId="{94DB1FF7-EAB0-4235-A1FE-AA5BAA4DCBA2}" srcOrd="1" destOrd="0" parTransId="{81B12A70-B1B3-4C05-A52A-62A342D5E951}" sibTransId="{81820165-9BBA-43FF-B770-E862861D7DE0}"/>
    <dgm:cxn modelId="{C5F63A14-A7D7-4E2F-97AC-E01AE9AB09AE}" srcId="{86C868F7-CF27-456F-832A-722B637CDE5B}" destId="{35D02665-F8DF-4A5E-A909-A0C110AC99FC}" srcOrd="2" destOrd="0" parTransId="{00655238-FCB9-4719-86ED-CBC8C7E5B6FA}" sibTransId="{95356A4B-DD42-4B95-A03B-0E9C9C0F9092}"/>
    <dgm:cxn modelId="{9FDB1B9F-601A-4328-854B-B2AD0B239635}" type="presOf" srcId="{6BB4E7E0-3C6C-4D57-8AFF-E1CE89F6108C}" destId="{30ECAA78-8B9A-4D58-9A6A-97C5579994DD}" srcOrd="0" destOrd="0" presId="urn:microsoft.com/office/officeart/2005/8/layout/hierarchy3"/>
    <dgm:cxn modelId="{3CF0F0E6-C285-4844-B2A3-FD2029968BC6}" srcId="{7E273308-A8D0-4C3C-8D0B-608F33D32DBE}" destId="{5B5E759A-A0C6-49E9-A639-7334B9FE0C72}" srcOrd="0" destOrd="0" parTransId="{6BB4E7E0-3C6C-4D57-8AFF-E1CE89F6108C}" sibTransId="{4E6DF505-9EE8-4C34-B162-3746B4D36370}"/>
    <dgm:cxn modelId="{B7BD3E7E-F2E1-4339-8EFB-A7C73C342FBB}" type="presOf" srcId="{7E273308-A8D0-4C3C-8D0B-608F33D32DBE}" destId="{E510063C-9AEC-413A-B47C-C0AAAE421A27}" srcOrd="1" destOrd="0" presId="urn:microsoft.com/office/officeart/2005/8/layout/hierarchy3"/>
    <dgm:cxn modelId="{2BF4966E-2772-4EC9-AB87-599BB0421D6F}" type="presOf" srcId="{81B12A70-B1B3-4C05-A52A-62A342D5E951}" destId="{4C791DFD-FE4C-463D-A2D4-8FBFAE6FFBDF}" srcOrd="0" destOrd="0" presId="urn:microsoft.com/office/officeart/2005/8/layout/hierarchy3"/>
    <dgm:cxn modelId="{0990BEED-C381-4327-98F1-4FFC965421CE}" type="presOf" srcId="{9F3D8C36-F975-4BA2-80BF-49CFB7046C49}" destId="{4B6BB647-7A4C-4B15-9478-3C709F72B8F8}" srcOrd="0" destOrd="0" presId="urn:microsoft.com/office/officeart/2005/8/layout/hierarchy3"/>
    <dgm:cxn modelId="{8261936C-6F2B-40F2-B151-6C09A035293C}" type="presOf" srcId="{15D5CA3E-8313-43E0-B37B-78E88536036C}" destId="{4EF50E22-EFE9-4717-A391-8DFB44EF6312}" srcOrd="0" destOrd="0" presId="urn:microsoft.com/office/officeart/2005/8/layout/hierarchy3"/>
    <dgm:cxn modelId="{6824355D-51C7-4F92-98F9-3E4A69CC2616}" srcId="{7E273308-A8D0-4C3C-8D0B-608F33D32DBE}" destId="{BB574749-D0B1-4931-8FCD-835D792E7110}" srcOrd="2" destOrd="0" parTransId="{15D5CA3E-8313-43E0-B37B-78E88536036C}" sibTransId="{4C76EF50-DD34-4D83-A3C5-C81EFE956094}"/>
    <dgm:cxn modelId="{6593DA8F-6808-445C-A0CC-EB33537A179E}" type="presParOf" srcId="{894F0FFB-1D36-41E7-A7E4-AEFA8DD1B44B}" destId="{2D08E4D8-62F8-4473-92C8-85AABE0250F9}" srcOrd="0" destOrd="0" presId="urn:microsoft.com/office/officeart/2005/8/layout/hierarchy3"/>
    <dgm:cxn modelId="{68479E99-90EA-443E-BB25-91275C9C219C}" type="presParOf" srcId="{2D08E4D8-62F8-4473-92C8-85AABE0250F9}" destId="{740100C0-166A-4B9D-9DA2-F1B298CAFA5A}" srcOrd="0" destOrd="0" presId="urn:microsoft.com/office/officeart/2005/8/layout/hierarchy3"/>
    <dgm:cxn modelId="{14B8358D-CFB0-479F-B009-08C86E0F9F61}" type="presParOf" srcId="{740100C0-166A-4B9D-9DA2-F1B298CAFA5A}" destId="{D9FA4DF8-B196-4459-83C5-6B19897464F8}" srcOrd="0" destOrd="0" presId="urn:microsoft.com/office/officeart/2005/8/layout/hierarchy3"/>
    <dgm:cxn modelId="{0E09D567-2439-4B27-9A0D-76348DF41DED}" type="presParOf" srcId="{740100C0-166A-4B9D-9DA2-F1B298CAFA5A}" destId="{E510063C-9AEC-413A-B47C-C0AAAE421A27}" srcOrd="1" destOrd="0" presId="urn:microsoft.com/office/officeart/2005/8/layout/hierarchy3"/>
    <dgm:cxn modelId="{0841F0F5-AA89-410E-A618-5635AB961783}" type="presParOf" srcId="{2D08E4D8-62F8-4473-92C8-85AABE0250F9}" destId="{EB546F4A-66C1-4C1D-BC73-DE6D5D6158F7}" srcOrd="1" destOrd="0" presId="urn:microsoft.com/office/officeart/2005/8/layout/hierarchy3"/>
    <dgm:cxn modelId="{38CCA3FB-5ECF-4438-8B39-2C2F45A3059F}" type="presParOf" srcId="{EB546F4A-66C1-4C1D-BC73-DE6D5D6158F7}" destId="{30ECAA78-8B9A-4D58-9A6A-97C5579994DD}" srcOrd="0" destOrd="0" presId="urn:microsoft.com/office/officeart/2005/8/layout/hierarchy3"/>
    <dgm:cxn modelId="{2E42948E-BF9A-42A9-92E5-DCADAD14703D}" type="presParOf" srcId="{EB546F4A-66C1-4C1D-BC73-DE6D5D6158F7}" destId="{BD7165C3-C507-4488-8DD0-3B14DC5F239D}" srcOrd="1" destOrd="0" presId="urn:microsoft.com/office/officeart/2005/8/layout/hierarchy3"/>
    <dgm:cxn modelId="{9423D1BF-3B94-4BF5-853E-481F1D29D333}" type="presParOf" srcId="{EB546F4A-66C1-4C1D-BC73-DE6D5D6158F7}" destId="{4C791DFD-FE4C-463D-A2D4-8FBFAE6FFBDF}" srcOrd="2" destOrd="0" presId="urn:microsoft.com/office/officeart/2005/8/layout/hierarchy3"/>
    <dgm:cxn modelId="{2D16D048-3216-454C-9E09-629E5EDE5608}" type="presParOf" srcId="{EB546F4A-66C1-4C1D-BC73-DE6D5D6158F7}" destId="{DCD45D9D-8AEA-4FCA-800B-6DE197B0AF9D}" srcOrd="3" destOrd="0" presId="urn:microsoft.com/office/officeart/2005/8/layout/hierarchy3"/>
    <dgm:cxn modelId="{6F2DF7CE-9296-4760-AB44-B10F10E3BE32}" type="presParOf" srcId="{EB546F4A-66C1-4C1D-BC73-DE6D5D6158F7}" destId="{4EF50E22-EFE9-4717-A391-8DFB44EF6312}" srcOrd="4" destOrd="0" presId="urn:microsoft.com/office/officeart/2005/8/layout/hierarchy3"/>
    <dgm:cxn modelId="{EBA1ED30-1324-4BCA-9B71-DDC76F9C3084}" type="presParOf" srcId="{EB546F4A-66C1-4C1D-BC73-DE6D5D6158F7}" destId="{582EFAFE-70FB-415F-849B-FE2DCDCEF48E}" srcOrd="5" destOrd="0" presId="urn:microsoft.com/office/officeart/2005/8/layout/hierarchy3"/>
    <dgm:cxn modelId="{4A48E5DE-6140-4090-A8A6-4B689B6DF06A}" type="presParOf" srcId="{EB546F4A-66C1-4C1D-BC73-DE6D5D6158F7}" destId="{273CEBB7-567F-40A5-9BCB-EEF63A73E682}" srcOrd="6" destOrd="0" presId="urn:microsoft.com/office/officeart/2005/8/layout/hierarchy3"/>
    <dgm:cxn modelId="{8D0432F9-2441-4205-8A8D-77A08C0A0A7C}" type="presParOf" srcId="{EB546F4A-66C1-4C1D-BC73-DE6D5D6158F7}" destId="{4B6BB647-7A4C-4B15-9478-3C709F72B8F8}" srcOrd="7" destOrd="0" presId="urn:microsoft.com/office/officeart/2005/8/layout/hierarchy3"/>
    <dgm:cxn modelId="{AC3AB244-427A-4108-B8A4-CD4478A78452}" type="presParOf" srcId="{894F0FFB-1D36-41E7-A7E4-AEFA8DD1B44B}" destId="{0004EFCF-8CB0-4F4C-80F9-3777904E00FF}" srcOrd="1" destOrd="0" presId="urn:microsoft.com/office/officeart/2005/8/layout/hierarchy3"/>
    <dgm:cxn modelId="{D9DC5382-8FA6-492F-8493-2494013C7689}" type="presParOf" srcId="{0004EFCF-8CB0-4F4C-80F9-3777904E00FF}" destId="{B77B0E1C-92E4-41EF-A682-1ED26F414492}" srcOrd="0" destOrd="0" presId="urn:microsoft.com/office/officeart/2005/8/layout/hierarchy3"/>
    <dgm:cxn modelId="{19F06010-2737-446E-BD39-CA7287D4E205}" type="presParOf" srcId="{B77B0E1C-92E4-41EF-A682-1ED26F414492}" destId="{12B08358-7BE0-4E01-9CC4-EA6894B55C7B}" srcOrd="0" destOrd="0" presId="urn:microsoft.com/office/officeart/2005/8/layout/hierarchy3"/>
    <dgm:cxn modelId="{18FF5247-B8E5-4C14-A64B-23961D6B664A}" type="presParOf" srcId="{B77B0E1C-92E4-41EF-A682-1ED26F414492}" destId="{8A765CDF-C266-43B1-8D25-14120CAAFA43}" srcOrd="1" destOrd="0" presId="urn:microsoft.com/office/officeart/2005/8/layout/hierarchy3"/>
    <dgm:cxn modelId="{4A6E1B84-A010-443A-A51F-8E487DE97266}" type="presParOf" srcId="{0004EFCF-8CB0-4F4C-80F9-3777904E00FF}" destId="{1F4E4148-D46E-48A6-B980-A991A3BD633D}" srcOrd="1" destOrd="0" presId="urn:microsoft.com/office/officeart/2005/8/layout/hierarchy3"/>
    <dgm:cxn modelId="{311A762A-2F4E-4443-BAB3-F210C2A0E326}" type="presParOf" srcId="{1F4E4148-D46E-48A6-B980-A991A3BD633D}" destId="{25424405-6E3F-451A-9881-71ACB882A989}" srcOrd="0" destOrd="0" presId="urn:microsoft.com/office/officeart/2005/8/layout/hierarchy3"/>
    <dgm:cxn modelId="{424738C1-20E7-4D62-A969-2CE9D770D0A3}" type="presParOf" srcId="{1F4E4148-D46E-48A6-B980-A991A3BD633D}" destId="{B34A8EDA-8B19-4FE2-B642-99222B83003F}" srcOrd="1" destOrd="0" presId="urn:microsoft.com/office/officeart/2005/8/layout/hierarchy3"/>
    <dgm:cxn modelId="{B1D89A88-653F-496A-8908-6E14E398B450}" type="presParOf" srcId="{1F4E4148-D46E-48A6-B980-A991A3BD633D}" destId="{CD586879-D25C-4B27-9F75-7B9D257235A7}" srcOrd="2" destOrd="0" presId="urn:microsoft.com/office/officeart/2005/8/layout/hierarchy3"/>
    <dgm:cxn modelId="{E56DE91A-F6FD-429E-AAC2-642161A9B300}" type="presParOf" srcId="{1F4E4148-D46E-48A6-B980-A991A3BD633D}" destId="{271E56A8-6397-4730-8A15-906A46FE7597}" srcOrd="3" destOrd="0" presId="urn:microsoft.com/office/officeart/2005/8/layout/hierarchy3"/>
    <dgm:cxn modelId="{FF557664-BDDA-44F1-98E7-FA4E57D5DE37}" type="presParOf" srcId="{1F4E4148-D46E-48A6-B980-A991A3BD633D}" destId="{733CB2B4-D50B-4163-B071-6D2D5B92EFA9}" srcOrd="4" destOrd="0" presId="urn:microsoft.com/office/officeart/2005/8/layout/hierarchy3"/>
    <dgm:cxn modelId="{40139C94-884D-45E1-A800-3A634B6F8883}" type="presParOf" srcId="{1F4E4148-D46E-48A6-B980-A991A3BD633D}" destId="{2E1AF605-9EF4-4A83-AA84-FAAA410AD183}" srcOrd="5"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B207C80-7C95-49C4-AB3E-BC17A4FD2955}"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en-US"/>
        </a:p>
      </dgm:t>
    </dgm:pt>
    <dgm:pt modelId="{86C868F7-CF27-456F-832A-722B637CDE5B}">
      <dgm:prSet custT="1"/>
      <dgm:spPr/>
      <dgm:t>
        <a:bodyPr/>
        <a:lstStyle/>
        <a:p>
          <a:pPr algn="l" rtl="0"/>
          <a:r>
            <a:rPr lang="en-US" sz="2400" dirty="0" smtClean="0"/>
            <a:t>Assessment AS Learning</a:t>
          </a:r>
          <a:endParaRPr lang="en-US" sz="2400" dirty="0"/>
        </a:p>
      </dgm:t>
    </dgm:pt>
    <dgm:pt modelId="{16C539DC-4F03-41E9-A39D-2A44725CBA97}" type="parTrans" cxnId="{D914BED7-6431-4A62-BB31-BC856EF54BB4}">
      <dgm:prSet/>
      <dgm:spPr/>
      <dgm:t>
        <a:bodyPr/>
        <a:lstStyle/>
        <a:p>
          <a:pPr algn="l"/>
          <a:endParaRPr lang="en-US" sz="2400"/>
        </a:p>
      </dgm:t>
    </dgm:pt>
    <dgm:pt modelId="{1FFD2F7A-E559-4D74-8150-509284623D7A}" type="sibTrans" cxnId="{D914BED7-6431-4A62-BB31-BC856EF54BB4}">
      <dgm:prSet/>
      <dgm:spPr/>
      <dgm:t>
        <a:bodyPr/>
        <a:lstStyle/>
        <a:p>
          <a:pPr algn="l"/>
          <a:endParaRPr lang="en-US" sz="2400"/>
        </a:p>
      </dgm:t>
    </dgm:pt>
    <dgm:pt modelId="{5D646081-36FB-4F18-94E2-1147E85B4096}">
      <dgm:prSet custT="1"/>
      <dgm:spPr/>
      <dgm:t>
        <a:bodyPr/>
        <a:lstStyle/>
        <a:p>
          <a:pPr algn="l" rtl="0"/>
          <a:r>
            <a:rPr lang="en-US" sz="2000" dirty="0" smtClean="0"/>
            <a:t>Students need to be aware of instructional goals and criteria for performance</a:t>
          </a:r>
          <a:endParaRPr lang="en-US" sz="2000" dirty="0"/>
        </a:p>
      </dgm:t>
    </dgm:pt>
    <dgm:pt modelId="{2798F273-1491-4EF1-B47E-CEA1466BB35A}" type="parTrans" cxnId="{A1F40D52-0262-47EF-90CB-153766A3AC20}">
      <dgm:prSet/>
      <dgm:spPr/>
      <dgm:t>
        <a:bodyPr/>
        <a:lstStyle/>
        <a:p>
          <a:pPr algn="l"/>
          <a:endParaRPr lang="en-US" sz="2400"/>
        </a:p>
      </dgm:t>
    </dgm:pt>
    <dgm:pt modelId="{2467C921-680D-47C6-BA0E-9E3EBD70D39A}" type="sibTrans" cxnId="{A1F40D52-0262-47EF-90CB-153766A3AC20}">
      <dgm:prSet/>
      <dgm:spPr/>
      <dgm:t>
        <a:bodyPr/>
        <a:lstStyle/>
        <a:p>
          <a:pPr algn="l"/>
          <a:endParaRPr lang="en-US" sz="2400"/>
        </a:p>
      </dgm:t>
    </dgm:pt>
    <dgm:pt modelId="{4EFDFA95-F7D6-4CA3-8BF3-4535EA3DAD07}">
      <dgm:prSet custT="1"/>
      <dgm:spPr/>
      <dgm:t>
        <a:bodyPr/>
        <a:lstStyle/>
        <a:p>
          <a:pPr algn="l" rtl="0"/>
          <a:r>
            <a:rPr lang="en-US" sz="2000" dirty="0" smtClean="0"/>
            <a:t>Students set goals, monitor their progress, and reflect on results</a:t>
          </a:r>
          <a:endParaRPr lang="en-US" sz="2000" dirty="0"/>
        </a:p>
      </dgm:t>
    </dgm:pt>
    <dgm:pt modelId="{4288B8AC-CE78-429A-AB3F-51E0F5FC052A}" type="parTrans" cxnId="{9E5D3EBF-04DF-418F-B4FB-72060477CBBF}">
      <dgm:prSet/>
      <dgm:spPr/>
      <dgm:t>
        <a:bodyPr/>
        <a:lstStyle/>
        <a:p>
          <a:pPr algn="l"/>
          <a:endParaRPr lang="en-US" sz="2400"/>
        </a:p>
      </dgm:t>
    </dgm:pt>
    <dgm:pt modelId="{58B84943-19EB-423A-B53B-61BF5F0A38D2}" type="sibTrans" cxnId="{9E5D3EBF-04DF-418F-B4FB-72060477CBBF}">
      <dgm:prSet/>
      <dgm:spPr/>
      <dgm:t>
        <a:bodyPr/>
        <a:lstStyle/>
        <a:p>
          <a:pPr algn="l"/>
          <a:endParaRPr lang="en-US" sz="2400"/>
        </a:p>
      </dgm:t>
    </dgm:pt>
    <dgm:pt modelId="{5264251A-CDDB-483B-A878-F5C6D3D6CC05}">
      <dgm:prSet custT="1"/>
      <dgm:spPr/>
      <dgm:t>
        <a:bodyPr/>
        <a:lstStyle/>
        <a:p>
          <a:pPr algn="l" rtl="0"/>
          <a:r>
            <a:rPr lang="en-US" sz="2400" dirty="0" smtClean="0"/>
            <a:t>Student ownership and responsibility</a:t>
          </a:r>
          <a:endParaRPr lang="en-US" sz="2400" dirty="0"/>
        </a:p>
      </dgm:t>
    </dgm:pt>
    <dgm:pt modelId="{422C5A40-01C3-4587-B842-8A82548CAE0E}" type="parTrans" cxnId="{4954C666-56D0-4B43-A5EE-0F91741D23A4}">
      <dgm:prSet/>
      <dgm:spPr/>
      <dgm:t>
        <a:bodyPr/>
        <a:lstStyle/>
        <a:p>
          <a:pPr algn="l"/>
          <a:endParaRPr lang="en-US" sz="2400"/>
        </a:p>
      </dgm:t>
    </dgm:pt>
    <dgm:pt modelId="{1C1140C7-D4D6-4BC4-851B-34D7D0AE5FDC}" type="sibTrans" cxnId="{4954C666-56D0-4B43-A5EE-0F91741D23A4}">
      <dgm:prSet/>
      <dgm:spPr/>
      <dgm:t>
        <a:bodyPr/>
        <a:lstStyle/>
        <a:p>
          <a:pPr algn="l"/>
          <a:endParaRPr lang="en-US" sz="2400"/>
        </a:p>
      </dgm:t>
    </dgm:pt>
    <dgm:pt modelId="{4ADA8037-1A5A-4C57-A888-B9D3F237791C}">
      <dgm:prSet custT="1"/>
      <dgm:spPr/>
      <dgm:t>
        <a:bodyPr/>
        <a:lstStyle/>
        <a:p>
          <a:pPr algn="l" rtl="0"/>
          <a:r>
            <a:rPr lang="en-US" sz="2400" dirty="0" smtClean="0"/>
            <a:t>May be ongoing throughout learning unit</a:t>
          </a:r>
          <a:endParaRPr lang="en-US" sz="2400" dirty="0"/>
        </a:p>
      </dgm:t>
    </dgm:pt>
    <dgm:pt modelId="{98685CD8-DF81-4F00-9CB3-7824255E522E}" type="parTrans" cxnId="{81DDEB83-E2CE-4783-AE63-D5F57E773421}">
      <dgm:prSet/>
      <dgm:spPr/>
      <dgm:t>
        <a:bodyPr/>
        <a:lstStyle/>
        <a:p>
          <a:pPr algn="l"/>
          <a:endParaRPr lang="en-US" sz="2400"/>
        </a:p>
      </dgm:t>
    </dgm:pt>
    <dgm:pt modelId="{FDCAD934-9125-4187-BF63-FE17579F4DDE}" type="sibTrans" cxnId="{81DDEB83-E2CE-4783-AE63-D5F57E773421}">
      <dgm:prSet/>
      <dgm:spPr/>
      <dgm:t>
        <a:bodyPr/>
        <a:lstStyle/>
        <a:p>
          <a:pPr algn="l"/>
          <a:endParaRPr lang="en-US" sz="2400"/>
        </a:p>
      </dgm:t>
    </dgm:pt>
    <dgm:pt modelId="{34AD12BD-2319-4941-84AD-2C099E787E07}">
      <dgm:prSet custT="1"/>
      <dgm:spPr/>
      <dgm:t>
        <a:bodyPr/>
        <a:lstStyle/>
        <a:p>
          <a:pPr algn="l" rtl="0"/>
          <a:r>
            <a:rPr lang="en-US" sz="1600" dirty="0" smtClean="0"/>
            <a:t>Assessment AS Learning Assessments</a:t>
          </a:r>
          <a:endParaRPr lang="en-US" sz="1600" dirty="0"/>
        </a:p>
      </dgm:t>
    </dgm:pt>
    <dgm:pt modelId="{3AFE3FF7-E127-4CEE-AF7E-6DD73D0DDB59}" type="parTrans" cxnId="{D49F866F-882B-490E-ADBC-F33720318240}">
      <dgm:prSet/>
      <dgm:spPr/>
      <dgm:t>
        <a:bodyPr/>
        <a:lstStyle/>
        <a:p>
          <a:endParaRPr lang="en-US"/>
        </a:p>
      </dgm:t>
    </dgm:pt>
    <dgm:pt modelId="{1A0D2647-0D77-4715-BFA5-CC8296D2DDC6}" type="sibTrans" cxnId="{D49F866F-882B-490E-ADBC-F33720318240}">
      <dgm:prSet/>
      <dgm:spPr/>
      <dgm:t>
        <a:bodyPr/>
        <a:lstStyle/>
        <a:p>
          <a:endParaRPr lang="en-US"/>
        </a:p>
      </dgm:t>
    </dgm:pt>
    <dgm:pt modelId="{4307B7AB-C4D8-4328-890B-9DC6ED0FAE82}">
      <dgm:prSet custT="1"/>
      <dgm:spPr/>
      <dgm:t>
        <a:bodyPr/>
        <a:lstStyle/>
        <a:p>
          <a:pPr algn="l" rtl="0"/>
          <a:r>
            <a:rPr lang="en-US" sz="2400" dirty="0" smtClean="0"/>
            <a:t>Performance assessments, portfolios</a:t>
          </a:r>
        </a:p>
      </dgm:t>
    </dgm:pt>
    <dgm:pt modelId="{1B36B75E-04F2-4792-8985-97D187BE2D4D}" type="parTrans" cxnId="{9257B9BF-761D-41DE-9493-0B978EE99B7D}">
      <dgm:prSet/>
      <dgm:spPr/>
      <dgm:t>
        <a:bodyPr/>
        <a:lstStyle/>
        <a:p>
          <a:endParaRPr lang="en-US"/>
        </a:p>
      </dgm:t>
    </dgm:pt>
    <dgm:pt modelId="{5F0ADDED-D247-443E-8B70-D46A06D672FB}" type="sibTrans" cxnId="{9257B9BF-761D-41DE-9493-0B978EE99B7D}">
      <dgm:prSet/>
      <dgm:spPr/>
      <dgm:t>
        <a:bodyPr/>
        <a:lstStyle/>
        <a:p>
          <a:endParaRPr lang="en-US"/>
        </a:p>
      </dgm:t>
    </dgm:pt>
    <dgm:pt modelId="{FC8F95B4-31FC-4D77-B9EC-3B99840FEB9C}">
      <dgm:prSet custT="1"/>
      <dgm:spPr/>
      <dgm:t>
        <a:bodyPr/>
        <a:lstStyle/>
        <a:p>
          <a:pPr algn="l" rtl="0"/>
          <a:r>
            <a:rPr lang="en-US" sz="2000" dirty="0" smtClean="0"/>
            <a:t>Self-assessments of knowledge, skills, attitudes, where students can learn what they know/ don’t know</a:t>
          </a:r>
        </a:p>
      </dgm:t>
    </dgm:pt>
    <dgm:pt modelId="{59B4A76E-1D80-485B-9B4A-740219610AE9}" type="parTrans" cxnId="{6EB16C27-A504-4E2F-9C43-2DD03F2F4AC6}">
      <dgm:prSet/>
      <dgm:spPr/>
      <dgm:t>
        <a:bodyPr/>
        <a:lstStyle/>
        <a:p>
          <a:endParaRPr lang="en-US"/>
        </a:p>
      </dgm:t>
    </dgm:pt>
    <dgm:pt modelId="{5643A085-2B6C-4EF0-96A3-19ED6840CC94}" type="sibTrans" cxnId="{6EB16C27-A504-4E2F-9C43-2DD03F2F4AC6}">
      <dgm:prSet/>
      <dgm:spPr/>
      <dgm:t>
        <a:bodyPr/>
        <a:lstStyle/>
        <a:p>
          <a:endParaRPr lang="en-US"/>
        </a:p>
      </dgm:t>
    </dgm:pt>
    <dgm:pt modelId="{D6E38FCF-EBEA-4990-8503-BED4CDD7389E}">
      <dgm:prSet custT="1"/>
      <dgm:spPr/>
      <dgm:t>
        <a:bodyPr/>
        <a:lstStyle/>
        <a:p>
          <a:pPr algn="l" rtl="0"/>
          <a:r>
            <a:rPr lang="en-US" sz="2400" dirty="0" smtClean="0"/>
            <a:t>Assessments that elicit </a:t>
          </a:r>
          <a:r>
            <a:rPr lang="en-US" sz="2400" dirty="0" err="1" smtClean="0"/>
            <a:t>metacognitive</a:t>
          </a:r>
          <a:r>
            <a:rPr lang="en-US" sz="2400" dirty="0" smtClean="0"/>
            <a:t> thought about knowledge, skills, attitudes</a:t>
          </a:r>
        </a:p>
      </dgm:t>
    </dgm:pt>
    <dgm:pt modelId="{FD4C099A-6B70-43CF-95C3-66CBAA784106}" type="parTrans" cxnId="{2FE75DFF-D811-43D8-BB78-D4C1AB517FB7}">
      <dgm:prSet/>
      <dgm:spPr/>
      <dgm:t>
        <a:bodyPr/>
        <a:lstStyle/>
        <a:p>
          <a:endParaRPr lang="en-US"/>
        </a:p>
      </dgm:t>
    </dgm:pt>
    <dgm:pt modelId="{F6D5DED3-676E-4B43-A482-747913D2211F}" type="sibTrans" cxnId="{2FE75DFF-D811-43D8-BB78-D4C1AB517FB7}">
      <dgm:prSet/>
      <dgm:spPr/>
      <dgm:t>
        <a:bodyPr/>
        <a:lstStyle/>
        <a:p>
          <a:endParaRPr lang="en-US"/>
        </a:p>
      </dgm:t>
    </dgm:pt>
    <dgm:pt modelId="{894F0FFB-1D36-41E7-A7E4-AEFA8DD1B44B}" type="pres">
      <dgm:prSet presAssocID="{DB207C80-7C95-49C4-AB3E-BC17A4FD2955}" presName="diagram" presStyleCnt="0">
        <dgm:presLayoutVars>
          <dgm:chPref val="1"/>
          <dgm:dir/>
          <dgm:animOne val="branch"/>
          <dgm:animLvl val="lvl"/>
          <dgm:resizeHandles/>
        </dgm:presLayoutVars>
      </dgm:prSet>
      <dgm:spPr/>
      <dgm:t>
        <a:bodyPr/>
        <a:lstStyle/>
        <a:p>
          <a:endParaRPr lang="en-US"/>
        </a:p>
      </dgm:t>
    </dgm:pt>
    <dgm:pt modelId="{0004EFCF-8CB0-4F4C-80F9-3777904E00FF}" type="pres">
      <dgm:prSet presAssocID="{86C868F7-CF27-456F-832A-722B637CDE5B}" presName="root" presStyleCnt="0"/>
      <dgm:spPr/>
    </dgm:pt>
    <dgm:pt modelId="{B77B0E1C-92E4-41EF-A682-1ED26F414492}" type="pres">
      <dgm:prSet presAssocID="{86C868F7-CF27-456F-832A-722B637CDE5B}" presName="rootComposite" presStyleCnt="0"/>
      <dgm:spPr/>
    </dgm:pt>
    <dgm:pt modelId="{12B08358-7BE0-4E01-9CC4-EA6894B55C7B}" type="pres">
      <dgm:prSet presAssocID="{86C868F7-CF27-456F-832A-722B637CDE5B}" presName="rootText" presStyleLbl="node1" presStyleIdx="0" presStyleCnt="2" custScaleX="110617" custLinFactNeighborX="-5646" custLinFactNeighborY="7687"/>
      <dgm:spPr/>
      <dgm:t>
        <a:bodyPr/>
        <a:lstStyle/>
        <a:p>
          <a:endParaRPr lang="en-US"/>
        </a:p>
      </dgm:t>
    </dgm:pt>
    <dgm:pt modelId="{8A765CDF-C266-43B1-8D25-14120CAAFA43}" type="pres">
      <dgm:prSet presAssocID="{86C868F7-CF27-456F-832A-722B637CDE5B}" presName="rootConnector" presStyleLbl="node1" presStyleIdx="0" presStyleCnt="2"/>
      <dgm:spPr/>
      <dgm:t>
        <a:bodyPr/>
        <a:lstStyle/>
        <a:p>
          <a:endParaRPr lang="en-US"/>
        </a:p>
      </dgm:t>
    </dgm:pt>
    <dgm:pt modelId="{1F4E4148-D46E-48A6-B980-A991A3BD633D}" type="pres">
      <dgm:prSet presAssocID="{86C868F7-CF27-456F-832A-722B637CDE5B}" presName="childShape" presStyleCnt="0"/>
      <dgm:spPr/>
    </dgm:pt>
    <dgm:pt modelId="{B4E48B95-00D8-46BB-BEF5-19B26DDDA1D0}" type="pres">
      <dgm:prSet presAssocID="{2798F273-1491-4EF1-B47E-CEA1466BB35A}" presName="Name13" presStyleLbl="parChTrans1D2" presStyleIdx="0" presStyleCnt="7"/>
      <dgm:spPr/>
      <dgm:t>
        <a:bodyPr/>
        <a:lstStyle/>
        <a:p>
          <a:endParaRPr lang="en-US"/>
        </a:p>
      </dgm:t>
    </dgm:pt>
    <dgm:pt modelId="{27982B4C-5845-4277-9BDE-1345617319FD}" type="pres">
      <dgm:prSet presAssocID="{5D646081-36FB-4F18-94E2-1147E85B4096}" presName="childText" presStyleLbl="bgAcc1" presStyleIdx="0" presStyleCnt="7" custScaleX="197060" custScaleY="131363">
        <dgm:presLayoutVars>
          <dgm:bulletEnabled val="1"/>
        </dgm:presLayoutVars>
      </dgm:prSet>
      <dgm:spPr/>
      <dgm:t>
        <a:bodyPr/>
        <a:lstStyle/>
        <a:p>
          <a:endParaRPr lang="en-US"/>
        </a:p>
      </dgm:t>
    </dgm:pt>
    <dgm:pt modelId="{81F47E5B-8352-4E08-BD44-69466655B2B2}" type="pres">
      <dgm:prSet presAssocID="{4288B8AC-CE78-429A-AB3F-51E0F5FC052A}" presName="Name13" presStyleLbl="parChTrans1D2" presStyleIdx="1" presStyleCnt="7"/>
      <dgm:spPr/>
      <dgm:t>
        <a:bodyPr/>
        <a:lstStyle/>
        <a:p>
          <a:endParaRPr lang="en-US"/>
        </a:p>
      </dgm:t>
    </dgm:pt>
    <dgm:pt modelId="{7B0BF3BF-55D3-4B4D-BAE3-225C4E8C20A7}" type="pres">
      <dgm:prSet presAssocID="{4EFDFA95-F7D6-4CA3-8BF3-4535EA3DAD07}" presName="childText" presStyleLbl="bgAcc1" presStyleIdx="1" presStyleCnt="7" custScaleX="197060">
        <dgm:presLayoutVars>
          <dgm:bulletEnabled val="1"/>
        </dgm:presLayoutVars>
      </dgm:prSet>
      <dgm:spPr/>
      <dgm:t>
        <a:bodyPr/>
        <a:lstStyle/>
        <a:p>
          <a:endParaRPr lang="en-US"/>
        </a:p>
      </dgm:t>
    </dgm:pt>
    <dgm:pt modelId="{5148EAFA-BB95-41B6-98D5-CB4E9CB36C61}" type="pres">
      <dgm:prSet presAssocID="{422C5A40-01C3-4587-B842-8A82548CAE0E}" presName="Name13" presStyleLbl="parChTrans1D2" presStyleIdx="2" presStyleCnt="7"/>
      <dgm:spPr/>
      <dgm:t>
        <a:bodyPr/>
        <a:lstStyle/>
        <a:p>
          <a:endParaRPr lang="en-US"/>
        </a:p>
      </dgm:t>
    </dgm:pt>
    <dgm:pt modelId="{A21D1337-31A1-4322-BD99-5A0024C74929}" type="pres">
      <dgm:prSet presAssocID="{5264251A-CDDB-483B-A878-F5C6D3D6CC05}" presName="childText" presStyleLbl="bgAcc1" presStyleIdx="2" presStyleCnt="7" custScaleX="197060">
        <dgm:presLayoutVars>
          <dgm:bulletEnabled val="1"/>
        </dgm:presLayoutVars>
      </dgm:prSet>
      <dgm:spPr/>
      <dgm:t>
        <a:bodyPr/>
        <a:lstStyle/>
        <a:p>
          <a:endParaRPr lang="en-US"/>
        </a:p>
      </dgm:t>
    </dgm:pt>
    <dgm:pt modelId="{00B58B58-2666-4A28-B08D-7CAA5F01306B}" type="pres">
      <dgm:prSet presAssocID="{98685CD8-DF81-4F00-9CB3-7824255E522E}" presName="Name13" presStyleLbl="parChTrans1D2" presStyleIdx="3" presStyleCnt="7"/>
      <dgm:spPr/>
      <dgm:t>
        <a:bodyPr/>
        <a:lstStyle/>
        <a:p>
          <a:endParaRPr lang="en-US"/>
        </a:p>
      </dgm:t>
    </dgm:pt>
    <dgm:pt modelId="{40BD1DF4-6992-4582-A30E-E5D73666C804}" type="pres">
      <dgm:prSet presAssocID="{4ADA8037-1A5A-4C57-A888-B9D3F237791C}" presName="childText" presStyleLbl="bgAcc1" presStyleIdx="3" presStyleCnt="7" custScaleX="197060">
        <dgm:presLayoutVars>
          <dgm:bulletEnabled val="1"/>
        </dgm:presLayoutVars>
      </dgm:prSet>
      <dgm:spPr/>
      <dgm:t>
        <a:bodyPr/>
        <a:lstStyle/>
        <a:p>
          <a:endParaRPr lang="en-US"/>
        </a:p>
      </dgm:t>
    </dgm:pt>
    <dgm:pt modelId="{2D175646-2D47-48B2-9770-8FA29E6AB1D3}" type="pres">
      <dgm:prSet presAssocID="{34AD12BD-2319-4941-84AD-2C099E787E07}" presName="root" presStyleCnt="0"/>
      <dgm:spPr/>
    </dgm:pt>
    <dgm:pt modelId="{B417FBB5-68A2-4CC6-99E9-DDF813FBB8AB}" type="pres">
      <dgm:prSet presAssocID="{34AD12BD-2319-4941-84AD-2C099E787E07}" presName="rootComposite" presStyleCnt="0"/>
      <dgm:spPr/>
    </dgm:pt>
    <dgm:pt modelId="{422458F8-7957-4EEE-AA76-395D5640EA3B}" type="pres">
      <dgm:prSet presAssocID="{34AD12BD-2319-4941-84AD-2C099E787E07}" presName="rootText" presStyleLbl="node1" presStyleIdx="1" presStyleCnt="2"/>
      <dgm:spPr/>
      <dgm:t>
        <a:bodyPr/>
        <a:lstStyle/>
        <a:p>
          <a:endParaRPr lang="en-US"/>
        </a:p>
      </dgm:t>
    </dgm:pt>
    <dgm:pt modelId="{F2B45BE9-2334-4906-856A-E65533A73175}" type="pres">
      <dgm:prSet presAssocID="{34AD12BD-2319-4941-84AD-2C099E787E07}" presName="rootConnector" presStyleLbl="node1" presStyleIdx="1" presStyleCnt="2"/>
      <dgm:spPr/>
      <dgm:t>
        <a:bodyPr/>
        <a:lstStyle/>
        <a:p>
          <a:endParaRPr lang="en-US"/>
        </a:p>
      </dgm:t>
    </dgm:pt>
    <dgm:pt modelId="{48B3EB3D-95AE-4182-8835-FC6187E97EF6}" type="pres">
      <dgm:prSet presAssocID="{34AD12BD-2319-4941-84AD-2C099E787E07}" presName="childShape" presStyleCnt="0"/>
      <dgm:spPr/>
    </dgm:pt>
    <dgm:pt modelId="{650CA763-B70D-4609-93FD-FE5CCE6F7C45}" type="pres">
      <dgm:prSet presAssocID="{1B36B75E-04F2-4792-8985-97D187BE2D4D}" presName="Name13" presStyleLbl="parChTrans1D2" presStyleIdx="4" presStyleCnt="7"/>
      <dgm:spPr/>
      <dgm:t>
        <a:bodyPr/>
        <a:lstStyle/>
        <a:p>
          <a:endParaRPr lang="en-US"/>
        </a:p>
      </dgm:t>
    </dgm:pt>
    <dgm:pt modelId="{96F37E5E-2F0B-4487-A470-E0C447E7A4EE}" type="pres">
      <dgm:prSet presAssocID="{4307B7AB-C4D8-4328-890B-9DC6ED0FAE82}" presName="childText" presStyleLbl="bgAcc1" presStyleIdx="4" presStyleCnt="7" custScaleX="217402">
        <dgm:presLayoutVars>
          <dgm:bulletEnabled val="1"/>
        </dgm:presLayoutVars>
      </dgm:prSet>
      <dgm:spPr/>
      <dgm:t>
        <a:bodyPr/>
        <a:lstStyle/>
        <a:p>
          <a:endParaRPr lang="en-US"/>
        </a:p>
      </dgm:t>
    </dgm:pt>
    <dgm:pt modelId="{05DD6978-9675-4399-9826-71A45D840E99}" type="pres">
      <dgm:prSet presAssocID="{59B4A76E-1D80-485B-9B4A-740219610AE9}" presName="Name13" presStyleLbl="parChTrans1D2" presStyleIdx="5" presStyleCnt="7"/>
      <dgm:spPr/>
      <dgm:t>
        <a:bodyPr/>
        <a:lstStyle/>
        <a:p>
          <a:endParaRPr lang="en-US"/>
        </a:p>
      </dgm:t>
    </dgm:pt>
    <dgm:pt modelId="{8725B803-41CB-4C85-9082-0FE064A453D3}" type="pres">
      <dgm:prSet presAssocID="{FC8F95B4-31FC-4D77-B9EC-3B99840FEB9C}" presName="childText" presStyleLbl="bgAcc1" presStyleIdx="5" presStyleCnt="7" custScaleX="207569" custScaleY="146776">
        <dgm:presLayoutVars>
          <dgm:bulletEnabled val="1"/>
        </dgm:presLayoutVars>
      </dgm:prSet>
      <dgm:spPr/>
      <dgm:t>
        <a:bodyPr/>
        <a:lstStyle/>
        <a:p>
          <a:endParaRPr lang="en-US"/>
        </a:p>
      </dgm:t>
    </dgm:pt>
    <dgm:pt modelId="{FA328F0C-AFB5-4757-9A85-1521B694CD88}" type="pres">
      <dgm:prSet presAssocID="{FD4C099A-6B70-43CF-95C3-66CBAA784106}" presName="Name13" presStyleLbl="parChTrans1D2" presStyleIdx="6" presStyleCnt="7"/>
      <dgm:spPr/>
      <dgm:t>
        <a:bodyPr/>
        <a:lstStyle/>
        <a:p>
          <a:endParaRPr lang="en-US"/>
        </a:p>
      </dgm:t>
    </dgm:pt>
    <dgm:pt modelId="{6B4C99AD-CC58-446C-A5DB-1EB8265F333B}" type="pres">
      <dgm:prSet presAssocID="{D6E38FCF-EBEA-4990-8503-BED4CDD7389E}" presName="childText" presStyleLbl="bgAcc1" presStyleIdx="6" presStyleCnt="7" custScaleX="216055" custScaleY="183940">
        <dgm:presLayoutVars>
          <dgm:bulletEnabled val="1"/>
        </dgm:presLayoutVars>
      </dgm:prSet>
      <dgm:spPr/>
      <dgm:t>
        <a:bodyPr/>
        <a:lstStyle/>
        <a:p>
          <a:endParaRPr lang="en-US"/>
        </a:p>
      </dgm:t>
    </dgm:pt>
  </dgm:ptLst>
  <dgm:cxnLst>
    <dgm:cxn modelId="{0369E681-A497-4A50-A69E-C55892D2DA9E}" type="presOf" srcId="{86C868F7-CF27-456F-832A-722B637CDE5B}" destId="{8A765CDF-C266-43B1-8D25-14120CAAFA43}" srcOrd="1" destOrd="0" presId="urn:microsoft.com/office/officeart/2005/8/layout/hierarchy3"/>
    <dgm:cxn modelId="{56604897-890A-4984-B834-7F0E30995583}" type="presOf" srcId="{4288B8AC-CE78-429A-AB3F-51E0F5FC052A}" destId="{81F47E5B-8352-4E08-BD44-69466655B2B2}" srcOrd="0" destOrd="0" presId="urn:microsoft.com/office/officeart/2005/8/layout/hierarchy3"/>
    <dgm:cxn modelId="{2FE75DFF-D811-43D8-BB78-D4C1AB517FB7}" srcId="{34AD12BD-2319-4941-84AD-2C099E787E07}" destId="{D6E38FCF-EBEA-4990-8503-BED4CDD7389E}" srcOrd="2" destOrd="0" parTransId="{FD4C099A-6B70-43CF-95C3-66CBAA784106}" sibTransId="{F6D5DED3-676E-4B43-A482-747913D2211F}"/>
    <dgm:cxn modelId="{3631DE26-D4D1-4CCC-BEB2-53D70DCE6C90}" type="presOf" srcId="{FC8F95B4-31FC-4D77-B9EC-3B99840FEB9C}" destId="{8725B803-41CB-4C85-9082-0FE064A453D3}" srcOrd="0" destOrd="0" presId="urn:microsoft.com/office/officeart/2005/8/layout/hierarchy3"/>
    <dgm:cxn modelId="{032DA27A-3C66-411F-9672-A0CC1ED51C10}" type="presOf" srcId="{FD4C099A-6B70-43CF-95C3-66CBAA784106}" destId="{FA328F0C-AFB5-4757-9A85-1521B694CD88}" srcOrd="0" destOrd="0" presId="urn:microsoft.com/office/officeart/2005/8/layout/hierarchy3"/>
    <dgm:cxn modelId="{2ECF76AC-AE3C-46A6-84D2-41D361A84D3F}" type="presOf" srcId="{34AD12BD-2319-4941-84AD-2C099E787E07}" destId="{422458F8-7957-4EEE-AA76-395D5640EA3B}" srcOrd="0" destOrd="0" presId="urn:microsoft.com/office/officeart/2005/8/layout/hierarchy3"/>
    <dgm:cxn modelId="{D914BED7-6431-4A62-BB31-BC856EF54BB4}" srcId="{DB207C80-7C95-49C4-AB3E-BC17A4FD2955}" destId="{86C868F7-CF27-456F-832A-722B637CDE5B}" srcOrd="0" destOrd="0" parTransId="{16C539DC-4F03-41E9-A39D-2A44725CBA97}" sibTransId="{1FFD2F7A-E559-4D74-8150-509284623D7A}"/>
    <dgm:cxn modelId="{48E21C86-D8CB-42A1-8A4C-44BD03ECEA28}" type="presOf" srcId="{DB207C80-7C95-49C4-AB3E-BC17A4FD2955}" destId="{894F0FFB-1D36-41E7-A7E4-AEFA8DD1B44B}" srcOrd="0" destOrd="0" presId="urn:microsoft.com/office/officeart/2005/8/layout/hierarchy3"/>
    <dgm:cxn modelId="{6B5812E4-5742-4C7F-B5C7-B190BB4AA1D0}" type="presOf" srcId="{2798F273-1491-4EF1-B47E-CEA1466BB35A}" destId="{B4E48B95-00D8-46BB-BEF5-19B26DDDA1D0}" srcOrd="0" destOrd="0" presId="urn:microsoft.com/office/officeart/2005/8/layout/hierarchy3"/>
    <dgm:cxn modelId="{17414FCB-7333-4411-BB49-64D86961E598}" type="presOf" srcId="{86C868F7-CF27-456F-832A-722B637CDE5B}" destId="{12B08358-7BE0-4E01-9CC4-EA6894B55C7B}" srcOrd="0" destOrd="0" presId="urn:microsoft.com/office/officeart/2005/8/layout/hierarchy3"/>
    <dgm:cxn modelId="{9E5D3EBF-04DF-418F-B4FB-72060477CBBF}" srcId="{86C868F7-CF27-456F-832A-722B637CDE5B}" destId="{4EFDFA95-F7D6-4CA3-8BF3-4535EA3DAD07}" srcOrd="1" destOrd="0" parTransId="{4288B8AC-CE78-429A-AB3F-51E0F5FC052A}" sibTransId="{58B84943-19EB-423A-B53B-61BF5F0A38D2}"/>
    <dgm:cxn modelId="{6EB16C27-A504-4E2F-9C43-2DD03F2F4AC6}" srcId="{34AD12BD-2319-4941-84AD-2C099E787E07}" destId="{FC8F95B4-31FC-4D77-B9EC-3B99840FEB9C}" srcOrd="1" destOrd="0" parTransId="{59B4A76E-1D80-485B-9B4A-740219610AE9}" sibTransId="{5643A085-2B6C-4EF0-96A3-19ED6840CC94}"/>
    <dgm:cxn modelId="{E9E84402-FE4E-4822-A1C6-1688EFAE10A7}" type="presOf" srcId="{98685CD8-DF81-4F00-9CB3-7824255E522E}" destId="{00B58B58-2666-4A28-B08D-7CAA5F01306B}" srcOrd="0" destOrd="0" presId="urn:microsoft.com/office/officeart/2005/8/layout/hierarchy3"/>
    <dgm:cxn modelId="{288B952A-2974-4915-A8C1-1B51046197F0}" type="presOf" srcId="{D6E38FCF-EBEA-4990-8503-BED4CDD7389E}" destId="{6B4C99AD-CC58-446C-A5DB-1EB8265F333B}" srcOrd="0" destOrd="0" presId="urn:microsoft.com/office/officeart/2005/8/layout/hierarchy3"/>
    <dgm:cxn modelId="{9435ED33-C956-4F1C-BEC5-6E4747F5D974}" type="presOf" srcId="{5D646081-36FB-4F18-94E2-1147E85B4096}" destId="{27982B4C-5845-4277-9BDE-1345617319FD}" srcOrd="0" destOrd="0" presId="urn:microsoft.com/office/officeart/2005/8/layout/hierarchy3"/>
    <dgm:cxn modelId="{2D1240E0-B553-4CFC-B67C-9F1B7FE25CB8}" type="presOf" srcId="{34AD12BD-2319-4941-84AD-2C099E787E07}" destId="{F2B45BE9-2334-4906-856A-E65533A73175}" srcOrd="1" destOrd="0" presId="urn:microsoft.com/office/officeart/2005/8/layout/hierarchy3"/>
    <dgm:cxn modelId="{0BE279BA-AC12-4C8C-B22E-48B210ACD8F9}" type="presOf" srcId="{4EFDFA95-F7D6-4CA3-8BF3-4535EA3DAD07}" destId="{7B0BF3BF-55D3-4B4D-BAE3-225C4E8C20A7}" srcOrd="0" destOrd="0" presId="urn:microsoft.com/office/officeart/2005/8/layout/hierarchy3"/>
    <dgm:cxn modelId="{15D28921-9EBB-4225-B768-0EE764901207}" type="presOf" srcId="{59B4A76E-1D80-485B-9B4A-740219610AE9}" destId="{05DD6978-9675-4399-9826-71A45D840E99}" srcOrd="0" destOrd="0" presId="urn:microsoft.com/office/officeart/2005/8/layout/hierarchy3"/>
    <dgm:cxn modelId="{5EA8E234-68B7-43DE-A514-C204C220D609}" type="presOf" srcId="{4ADA8037-1A5A-4C57-A888-B9D3F237791C}" destId="{40BD1DF4-6992-4582-A30E-E5D73666C804}" srcOrd="0" destOrd="0" presId="urn:microsoft.com/office/officeart/2005/8/layout/hierarchy3"/>
    <dgm:cxn modelId="{E291AEEF-81FF-42ED-A8FB-23DCCB535502}" type="presOf" srcId="{1B36B75E-04F2-4792-8985-97D187BE2D4D}" destId="{650CA763-B70D-4609-93FD-FE5CCE6F7C45}" srcOrd="0" destOrd="0" presId="urn:microsoft.com/office/officeart/2005/8/layout/hierarchy3"/>
    <dgm:cxn modelId="{4954C666-56D0-4B43-A5EE-0F91741D23A4}" srcId="{86C868F7-CF27-456F-832A-722B637CDE5B}" destId="{5264251A-CDDB-483B-A878-F5C6D3D6CC05}" srcOrd="2" destOrd="0" parTransId="{422C5A40-01C3-4587-B842-8A82548CAE0E}" sibTransId="{1C1140C7-D4D6-4BC4-851B-34D7D0AE5FDC}"/>
    <dgm:cxn modelId="{D49F866F-882B-490E-ADBC-F33720318240}" srcId="{DB207C80-7C95-49C4-AB3E-BC17A4FD2955}" destId="{34AD12BD-2319-4941-84AD-2C099E787E07}" srcOrd="1" destOrd="0" parTransId="{3AFE3FF7-E127-4CEE-AF7E-6DD73D0DDB59}" sibTransId="{1A0D2647-0D77-4715-BFA5-CC8296D2DDC6}"/>
    <dgm:cxn modelId="{9257B9BF-761D-41DE-9493-0B978EE99B7D}" srcId="{34AD12BD-2319-4941-84AD-2C099E787E07}" destId="{4307B7AB-C4D8-4328-890B-9DC6ED0FAE82}" srcOrd="0" destOrd="0" parTransId="{1B36B75E-04F2-4792-8985-97D187BE2D4D}" sibTransId="{5F0ADDED-D247-443E-8B70-D46A06D672FB}"/>
    <dgm:cxn modelId="{A1F40D52-0262-47EF-90CB-153766A3AC20}" srcId="{86C868F7-CF27-456F-832A-722B637CDE5B}" destId="{5D646081-36FB-4F18-94E2-1147E85B4096}" srcOrd="0" destOrd="0" parTransId="{2798F273-1491-4EF1-B47E-CEA1466BB35A}" sibTransId="{2467C921-680D-47C6-BA0E-9E3EBD70D39A}"/>
    <dgm:cxn modelId="{81DDEB83-E2CE-4783-AE63-D5F57E773421}" srcId="{86C868F7-CF27-456F-832A-722B637CDE5B}" destId="{4ADA8037-1A5A-4C57-A888-B9D3F237791C}" srcOrd="3" destOrd="0" parTransId="{98685CD8-DF81-4F00-9CB3-7824255E522E}" sibTransId="{FDCAD934-9125-4187-BF63-FE17579F4DDE}"/>
    <dgm:cxn modelId="{33A14B48-9807-4D02-9A06-E176A17B8478}" type="presOf" srcId="{422C5A40-01C3-4587-B842-8A82548CAE0E}" destId="{5148EAFA-BB95-41B6-98D5-CB4E9CB36C61}" srcOrd="0" destOrd="0" presId="urn:microsoft.com/office/officeart/2005/8/layout/hierarchy3"/>
    <dgm:cxn modelId="{016C91C3-1A6C-41C5-974A-1E10D27556D4}" type="presOf" srcId="{5264251A-CDDB-483B-A878-F5C6D3D6CC05}" destId="{A21D1337-31A1-4322-BD99-5A0024C74929}" srcOrd="0" destOrd="0" presId="urn:microsoft.com/office/officeart/2005/8/layout/hierarchy3"/>
    <dgm:cxn modelId="{83127328-31ED-44CC-ACFF-D327244E72C1}" type="presOf" srcId="{4307B7AB-C4D8-4328-890B-9DC6ED0FAE82}" destId="{96F37E5E-2F0B-4487-A470-E0C447E7A4EE}" srcOrd="0" destOrd="0" presId="urn:microsoft.com/office/officeart/2005/8/layout/hierarchy3"/>
    <dgm:cxn modelId="{AA1EC367-B6B9-4B86-BCBC-9499A068011C}" type="presParOf" srcId="{894F0FFB-1D36-41E7-A7E4-AEFA8DD1B44B}" destId="{0004EFCF-8CB0-4F4C-80F9-3777904E00FF}" srcOrd="0" destOrd="0" presId="urn:microsoft.com/office/officeart/2005/8/layout/hierarchy3"/>
    <dgm:cxn modelId="{135DB679-FCFC-4FE3-8DBF-4B1F07BFC969}" type="presParOf" srcId="{0004EFCF-8CB0-4F4C-80F9-3777904E00FF}" destId="{B77B0E1C-92E4-41EF-A682-1ED26F414492}" srcOrd="0" destOrd="0" presId="urn:microsoft.com/office/officeart/2005/8/layout/hierarchy3"/>
    <dgm:cxn modelId="{1734CFBB-DE9C-4A4A-BF64-717B690CFA58}" type="presParOf" srcId="{B77B0E1C-92E4-41EF-A682-1ED26F414492}" destId="{12B08358-7BE0-4E01-9CC4-EA6894B55C7B}" srcOrd="0" destOrd="0" presId="urn:microsoft.com/office/officeart/2005/8/layout/hierarchy3"/>
    <dgm:cxn modelId="{E0C9849A-4BAA-4E53-9A4A-75CE9C2A3A86}" type="presParOf" srcId="{B77B0E1C-92E4-41EF-A682-1ED26F414492}" destId="{8A765CDF-C266-43B1-8D25-14120CAAFA43}" srcOrd="1" destOrd="0" presId="urn:microsoft.com/office/officeart/2005/8/layout/hierarchy3"/>
    <dgm:cxn modelId="{E75769A1-8DC2-425A-90C5-7D3D57207EBC}" type="presParOf" srcId="{0004EFCF-8CB0-4F4C-80F9-3777904E00FF}" destId="{1F4E4148-D46E-48A6-B980-A991A3BD633D}" srcOrd="1" destOrd="0" presId="urn:microsoft.com/office/officeart/2005/8/layout/hierarchy3"/>
    <dgm:cxn modelId="{A214183C-D246-415B-ABB3-F6EB8AA70BAC}" type="presParOf" srcId="{1F4E4148-D46E-48A6-B980-A991A3BD633D}" destId="{B4E48B95-00D8-46BB-BEF5-19B26DDDA1D0}" srcOrd="0" destOrd="0" presId="urn:microsoft.com/office/officeart/2005/8/layout/hierarchy3"/>
    <dgm:cxn modelId="{F8DD5AB4-CA95-4F21-B780-4E55126A4907}" type="presParOf" srcId="{1F4E4148-D46E-48A6-B980-A991A3BD633D}" destId="{27982B4C-5845-4277-9BDE-1345617319FD}" srcOrd="1" destOrd="0" presId="urn:microsoft.com/office/officeart/2005/8/layout/hierarchy3"/>
    <dgm:cxn modelId="{52BA2417-F3F0-4DDC-B415-A6E478D44E12}" type="presParOf" srcId="{1F4E4148-D46E-48A6-B980-A991A3BD633D}" destId="{81F47E5B-8352-4E08-BD44-69466655B2B2}" srcOrd="2" destOrd="0" presId="urn:microsoft.com/office/officeart/2005/8/layout/hierarchy3"/>
    <dgm:cxn modelId="{E19E80E7-ACFA-4F5F-932B-F09D26961499}" type="presParOf" srcId="{1F4E4148-D46E-48A6-B980-A991A3BD633D}" destId="{7B0BF3BF-55D3-4B4D-BAE3-225C4E8C20A7}" srcOrd="3" destOrd="0" presId="urn:microsoft.com/office/officeart/2005/8/layout/hierarchy3"/>
    <dgm:cxn modelId="{3C9F6B9F-9B04-4C4E-95B8-0CFC21B08A92}" type="presParOf" srcId="{1F4E4148-D46E-48A6-B980-A991A3BD633D}" destId="{5148EAFA-BB95-41B6-98D5-CB4E9CB36C61}" srcOrd="4" destOrd="0" presId="urn:microsoft.com/office/officeart/2005/8/layout/hierarchy3"/>
    <dgm:cxn modelId="{A87CB055-8151-45F8-83DE-D3F801E93E7F}" type="presParOf" srcId="{1F4E4148-D46E-48A6-B980-A991A3BD633D}" destId="{A21D1337-31A1-4322-BD99-5A0024C74929}" srcOrd="5" destOrd="0" presId="urn:microsoft.com/office/officeart/2005/8/layout/hierarchy3"/>
    <dgm:cxn modelId="{3F8AD78B-C9F6-4BBC-8461-332A2A5C1B4D}" type="presParOf" srcId="{1F4E4148-D46E-48A6-B980-A991A3BD633D}" destId="{00B58B58-2666-4A28-B08D-7CAA5F01306B}" srcOrd="6" destOrd="0" presId="urn:microsoft.com/office/officeart/2005/8/layout/hierarchy3"/>
    <dgm:cxn modelId="{A56D8DCC-B26C-4736-B9DB-C52E7EDDA4B5}" type="presParOf" srcId="{1F4E4148-D46E-48A6-B980-A991A3BD633D}" destId="{40BD1DF4-6992-4582-A30E-E5D73666C804}" srcOrd="7" destOrd="0" presId="urn:microsoft.com/office/officeart/2005/8/layout/hierarchy3"/>
    <dgm:cxn modelId="{D9D2E070-DEDA-465E-AF8A-5DBCF14D9F12}" type="presParOf" srcId="{894F0FFB-1D36-41E7-A7E4-AEFA8DD1B44B}" destId="{2D175646-2D47-48B2-9770-8FA29E6AB1D3}" srcOrd="1" destOrd="0" presId="urn:microsoft.com/office/officeart/2005/8/layout/hierarchy3"/>
    <dgm:cxn modelId="{6D1F438F-EED5-499C-B50F-A5CB44C6167F}" type="presParOf" srcId="{2D175646-2D47-48B2-9770-8FA29E6AB1D3}" destId="{B417FBB5-68A2-4CC6-99E9-DDF813FBB8AB}" srcOrd="0" destOrd="0" presId="urn:microsoft.com/office/officeart/2005/8/layout/hierarchy3"/>
    <dgm:cxn modelId="{5F1B7EFF-C261-46EB-8BE5-D432C5A67DF7}" type="presParOf" srcId="{B417FBB5-68A2-4CC6-99E9-DDF813FBB8AB}" destId="{422458F8-7957-4EEE-AA76-395D5640EA3B}" srcOrd="0" destOrd="0" presId="urn:microsoft.com/office/officeart/2005/8/layout/hierarchy3"/>
    <dgm:cxn modelId="{398D646C-D20F-42E9-9A55-CBD6F76BB7EF}" type="presParOf" srcId="{B417FBB5-68A2-4CC6-99E9-DDF813FBB8AB}" destId="{F2B45BE9-2334-4906-856A-E65533A73175}" srcOrd="1" destOrd="0" presId="urn:microsoft.com/office/officeart/2005/8/layout/hierarchy3"/>
    <dgm:cxn modelId="{ED5692DB-B850-4A9B-BC17-C4D2B9619249}" type="presParOf" srcId="{2D175646-2D47-48B2-9770-8FA29E6AB1D3}" destId="{48B3EB3D-95AE-4182-8835-FC6187E97EF6}" srcOrd="1" destOrd="0" presId="urn:microsoft.com/office/officeart/2005/8/layout/hierarchy3"/>
    <dgm:cxn modelId="{19F07CCA-6BA5-4957-9EAE-4DFC83AC6A52}" type="presParOf" srcId="{48B3EB3D-95AE-4182-8835-FC6187E97EF6}" destId="{650CA763-B70D-4609-93FD-FE5CCE6F7C45}" srcOrd="0" destOrd="0" presId="urn:microsoft.com/office/officeart/2005/8/layout/hierarchy3"/>
    <dgm:cxn modelId="{32D0E21D-657D-496C-B935-57C7269DE4C3}" type="presParOf" srcId="{48B3EB3D-95AE-4182-8835-FC6187E97EF6}" destId="{96F37E5E-2F0B-4487-A470-E0C447E7A4EE}" srcOrd="1" destOrd="0" presId="urn:microsoft.com/office/officeart/2005/8/layout/hierarchy3"/>
    <dgm:cxn modelId="{6908D4EB-E39D-466B-BDF1-4957DA88DEAA}" type="presParOf" srcId="{48B3EB3D-95AE-4182-8835-FC6187E97EF6}" destId="{05DD6978-9675-4399-9826-71A45D840E99}" srcOrd="2" destOrd="0" presId="urn:microsoft.com/office/officeart/2005/8/layout/hierarchy3"/>
    <dgm:cxn modelId="{79668085-1616-46FB-BCFA-F1218D959BF6}" type="presParOf" srcId="{48B3EB3D-95AE-4182-8835-FC6187E97EF6}" destId="{8725B803-41CB-4C85-9082-0FE064A453D3}" srcOrd="3" destOrd="0" presId="urn:microsoft.com/office/officeart/2005/8/layout/hierarchy3"/>
    <dgm:cxn modelId="{520D76CA-B711-4CAF-9B8F-5C923B350AB1}" type="presParOf" srcId="{48B3EB3D-95AE-4182-8835-FC6187E97EF6}" destId="{FA328F0C-AFB5-4757-9A85-1521B694CD88}" srcOrd="4" destOrd="0" presId="urn:microsoft.com/office/officeart/2005/8/layout/hierarchy3"/>
    <dgm:cxn modelId="{7BEB29CF-C0A2-4B69-AD20-94ECE67931D3}" type="presParOf" srcId="{48B3EB3D-95AE-4182-8835-FC6187E97EF6}" destId="{6B4C99AD-CC58-446C-A5DB-1EB8265F333B}" srcOrd="5"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22E547-92FA-4D62-8282-CE24BDD8C75E}">
      <dsp:nvSpPr>
        <dsp:cNvPr id="0" name=""/>
        <dsp:cNvSpPr/>
      </dsp:nvSpPr>
      <dsp:spPr>
        <a:xfrm>
          <a:off x="33530" y="76199"/>
          <a:ext cx="3322576" cy="99057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0480" rIns="45720" bIns="30480" numCol="1" spcCol="1270" anchor="ctr" anchorCtr="0">
          <a:noAutofit/>
        </a:bodyPr>
        <a:lstStyle/>
        <a:p>
          <a:pPr lvl="0" algn="l" defTabSz="1066800" rtl="0">
            <a:lnSpc>
              <a:spcPct val="90000"/>
            </a:lnSpc>
            <a:spcBef>
              <a:spcPct val="0"/>
            </a:spcBef>
            <a:spcAft>
              <a:spcPct val="35000"/>
            </a:spcAft>
          </a:pPr>
          <a:r>
            <a:rPr lang="en-US" sz="2400" kern="1200" dirty="0" smtClean="0"/>
            <a:t>Assessment OF Learning Characteristics</a:t>
          </a:r>
          <a:endParaRPr lang="en-US" sz="2400" kern="1200" dirty="0"/>
        </a:p>
      </dsp:txBody>
      <dsp:txXfrm>
        <a:off x="62543" y="105212"/>
        <a:ext cx="3264550" cy="932546"/>
      </dsp:txXfrm>
    </dsp:sp>
    <dsp:sp modelId="{F8B1E603-C600-4000-B702-532AB0B807AC}">
      <dsp:nvSpPr>
        <dsp:cNvPr id="0" name=""/>
        <dsp:cNvSpPr/>
      </dsp:nvSpPr>
      <dsp:spPr>
        <a:xfrm>
          <a:off x="365788" y="1066771"/>
          <a:ext cx="484667" cy="666813"/>
        </a:xfrm>
        <a:custGeom>
          <a:avLst/>
          <a:gdLst/>
          <a:ahLst/>
          <a:cxnLst/>
          <a:rect l="0" t="0" r="0" b="0"/>
          <a:pathLst>
            <a:path>
              <a:moveTo>
                <a:pt x="0" y="0"/>
              </a:moveTo>
              <a:lnTo>
                <a:pt x="0" y="666813"/>
              </a:lnTo>
              <a:lnTo>
                <a:pt x="484667" y="66681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752B765-3C96-4FAC-A410-501EC4D38213}">
      <dsp:nvSpPr>
        <dsp:cNvPr id="0" name=""/>
        <dsp:cNvSpPr/>
      </dsp:nvSpPr>
      <dsp:spPr>
        <a:xfrm>
          <a:off x="850455" y="1238298"/>
          <a:ext cx="3459394" cy="990572"/>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l" defTabSz="1066800" rtl="0">
            <a:lnSpc>
              <a:spcPct val="90000"/>
            </a:lnSpc>
            <a:spcBef>
              <a:spcPct val="0"/>
            </a:spcBef>
            <a:spcAft>
              <a:spcPct val="35000"/>
            </a:spcAft>
          </a:pPr>
          <a:r>
            <a:rPr lang="en-US" sz="2400" kern="1200" dirty="0" smtClean="0"/>
            <a:t>Used for summative grading</a:t>
          </a:r>
          <a:endParaRPr lang="en-US" sz="2400" kern="1200" dirty="0"/>
        </a:p>
      </dsp:txBody>
      <dsp:txXfrm>
        <a:off x="879468" y="1267311"/>
        <a:ext cx="3401368" cy="932546"/>
      </dsp:txXfrm>
    </dsp:sp>
    <dsp:sp modelId="{500E76BF-6268-45B9-8B6E-3C9F519FF5A4}">
      <dsp:nvSpPr>
        <dsp:cNvPr id="0" name=""/>
        <dsp:cNvSpPr/>
      </dsp:nvSpPr>
      <dsp:spPr>
        <a:xfrm>
          <a:off x="365788" y="1066771"/>
          <a:ext cx="484667" cy="1905028"/>
        </a:xfrm>
        <a:custGeom>
          <a:avLst/>
          <a:gdLst/>
          <a:ahLst/>
          <a:cxnLst/>
          <a:rect l="0" t="0" r="0" b="0"/>
          <a:pathLst>
            <a:path>
              <a:moveTo>
                <a:pt x="0" y="0"/>
              </a:moveTo>
              <a:lnTo>
                <a:pt x="0" y="1905028"/>
              </a:lnTo>
              <a:lnTo>
                <a:pt x="484667" y="190502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A67FDA0-DC95-4D65-BBA5-7A89ED8B4C30}">
      <dsp:nvSpPr>
        <dsp:cNvPr id="0" name=""/>
        <dsp:cNvSpPr/>
      </dsp:nvSpPr>
      <dsp:spPr>
        <a:xfrm>
          <a:off x="850455" y="2476513"/>
          <a:ext cx="3459394" cy="990572"/>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l" defTabSz="1066800" rtl="0">
            <a:lnSpc>
              <a:spcPct val="90000"/>
            </a:lnSpc>
            <a:spcBef>
              <a:spcPct val="0"/>
            </a:spcBef>
            <a:spcAft>
              <a:spcPct val="35000"/>
            </a:spcAft>
          </a:pPr>
          <a:r>
            <a:rPr lang="en-US" sz="2400" kern="1200" dirty="0" smtClean="0"/>
            <a:t>Compares student’s achievement with standards</a:t>
          </a:r>
          <a:endParaRPr lang="en-US" sz="2400" kern="1200" dirty="0"/>
        </a:p>
      </dsp:txBody>
      <dsp:txXfrm>
        <a:off x="879468" y="2505526"/>
        <a:ext cx="3401368" cy="932546"/>
      </dsp:txXfrm>
    </dsp:sp>
    <dsp:sp modelId="{67C02D98-CA81-43FA-8723-ACA1D91C2E3E}">
      <dsp:nvSpPr>
        <dsp:cNvPr id="0" name=""/>
        <dsp:cNvSpPr/>
      </dsp:nvSpPr>
      <dsp:spPr>
        <a:xfrm>
          <a:off x="365788" y="1066771"/>
          <a:ext cx="484667" cy="3143243"/>
        </a:xfrm>
        <a:custGeom>
          <a:avLst/>
          <a:gdLst/>
          <a:ahLst/>
          <a:cxnLst/>
          <a:rect l="0" t="0" r="0" b="0"/>
          <a:pathLst>
            <a:path>
              <a:moveTo>
                <a:pt x="0" y="0"/>
              </a:moveTo>
              <a:lnTo>
                <a:pt x="0" y="3143243"/>
              </a:lnTo>
              <a:lnTo>
                <a:pt x="484667" y="314324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1D6B4AD-88A1-4490-A995-A14E98E2B645}">
      <dsp:nvSpPr>
        <dsp:cNvPr id="0" name=""/>
        <dsp:cNvSpPr/>
      </dsp:nvSpPr>
      <dsp:spPr>
        <a:xfrm>
          <a:off x="850455" y="3714729"/>
          <a:ext cx="3459394" cy="990572"/>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2400" kern="1200" dirty="0" smtClean="0"/>
            <a:t>Delayed feedback to students</a:t>
          </a:r>
        </a:p>
      </dsp:txBody>
      <dsp:txXfrm>
        <a:off x="879468" y="3743742"/>
        <a:ext cx="3401368" cy="932546"/>
      </dsp:txXfrm>
    </dsp:sp>
    <dsp:sp modelId="{650700C6-ABE0-465C-B2BE-BF952774C35D}">
      <dsp:nvSpPr>
        <dsp:cNvPr id="0" name=""/>
        <dsp:cNvSpPr/>
      </dsp:nvSpPr>
      <dsp:spPr>
        <a:xfrm>
          <a:off x="365788" y="1066771"/>
          <a:ext cx="484667" cy="4381458"/>
        </a:xfrm>
        <a:custGeom>
          <a:avLst/>
          <a:gdLst/>
          <a:ahLst/>
          <a:cxnLst/>
          <a:rect l="0" t="0" r="0" b="0"/>
          <a:pathLst>
            <a:path>
              <a:moveTo>
                <a:pt x="0" y="0"/>
              </a:moveTo>
              <a:lnTo>
                <a:pt x="0" y="4381458"/>
              </a:lnTo>
              <a:lnTo>
                <a:pt x="484667" y="438145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F3AF299-F92B-4634-A385-BB5D9F2244FD}">
      <dsp:nvSpPr>
        <dsp:cNvPr id="0" name=""/>
        <dsp:cNvSpPr/>
      </dsp:nvSpPr>
      <dsp:spPr>
        <a:xfrm>
          <a:off x="850455" y="4952944"/>
          <a:ext cx="3459394" cy="990572"/>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2400" kern="1200" dirty="0" smtClean="0"/>
            <a:t>End of a learning unit</a:t>
          </a:r>
          <a:endParaRPr lang="en-US" sz="2400" kern="1200" dirty="0"/>
        </a:p>
      </dsp:txBody>
      <dsp:txXfrm>
        <a:off x="879468" y="4981957"/>
        <a:ext cx="3401368" cy="932546"/>
      </dsp:txXfrm>
    </dsp:sp>
    <dsp:sp modelId="{53E781F8-CAD3-401A-A628-30B63DD652EB}">
      <dsp:nvSpPr>
        <dsp:cNvPr id="0" name=""/>
        <dsp:cNvSpPr/>
      </dsp:nvSpPr>
      <dsp:spPr>
        <a:xfrm>
          <a:off x="4156521" y="83"/>
          <a:ext cx="3243073" cy="114286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0480" rIns="45720" bIns="30480" numCol="1" spcCol="1270" anchor="ctr" anchorCtr="0">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2400" kern="1200" dirty="0" smtClean="0"/>
            <a:t>Examples of Assessments OF Learning</a:t>
          </a:r>
          <a:endParaRPr lang="en-US" sz="2400" b="1" kern="1200" dirty="0"/>
        </a:p>
      </dsp:txBody>
      <dsp:txXfrm>
        <a:off x="4189994" y="33556"/>
        <a:ext cx="3176127" cy="1075916"/>
      </dsp:txXfrm>
    </dsp:sp>
    <dsp:sp modelId="{C535044A-6A18-4B25-BC15-B87D1F5B2F5F}">
      <dsp:nvSpPr>
        <dsp:cNvPr id="0" name=""/>
        <dsp:cNvSpPr/>
      </dsp:nvSpPr>
      <dsp:spPr>
        <a:xfrm>
          <a:off x="4480828" y="1142946"/>
          <a:ext cx="324307" cy="742929"/>
        </a:xfrm>
        <a:custGeom>
          <a:avLst/>
          <a:gdLst/>
          <a:ahLst/>
          <a:cxnLst/>
          <a:rect l="0" t="0" r="0" b="0"/>
          <a:pathLst>
            <a:path>
              <a:moveTo>
                <a:pt x="0" y="0"/>
              </a:moveTo>
              <a:lnTo>
                <a:pt x="0" y="742929"/>
              </a:lnTo>
              <a:lnTo>
                <a:pt x="324307" y="74292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3922BB5-20E8-4EEB-B236-09B65392B16F}">
      <dsp:nvSpPr>
        <dsp:cNvPr id="0" name=""/>
        <dsp:cNvSpPr/>
      </dsp:nvSpPr>
      <dsp:spPr>
        <a:xfrm>
          <a:off x="4805136" y="1390589"/>
          <a:ext cx="3314723" cy="990572"/>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2400" b="0" kern="1200" dirty="0" smtClean="0"/>
            <a:t>Course exams (tests, midterms, finals)</a:t>
          </a:r>
          <a:endParaRPr lang="en-US" sz="2400" b="0" kern="1200" dirty="0"/>
        </a:p>
      </dsp:txBody>
      <dsp:txXfrm>
        <a:off x="4834149" y="1419602"/>
        <a:ext cx="3256697" cy="932546"/>
      </dsp:txXfrm>
    </dsp:sp>
    <dsp:sp modelId="{00977D30-8532-4ABF-A4AA-0C86A1F7EA37}">
      <dsp:nvSpPr>
        <dsp:cNvPr id="0" name=""/>
        <dsp:cNvSpPr/>
      </dsp:nvSpPr>
      <dsp:spPr>
        <a:xfrm>
          <a:off x="4480828" y="1142946"/>
          <a:ext cx="324307" cy="1981144"/>
        </a:xfrm>
        <a:custGeom>
          <a:avLst/>
          <a:gdLst/>
          <a:ahLst/>
          <a:cxnLst/>
          <a:rect l="0" t="0" r="0" b="0"/>
          <a:pathLst>
            <a:path>
              <a:moveTo>
                <a:pt x="0" y="0"/>
              </a:moveTo>
              <a:lnTo>
                <a:pt x="0" y="1981144"/>
              </a:lnTo>
              <a:lnTo>
                <a:pt x="324307" y="198114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760BE96-FB49-459D-9533-40CE1567AE77}">
      <dsp:nvSpPr>
        <dsp:cNvPr id="0" name=""/>
        <dsp:cNvSpPr/>
      </dsp:nvSpPr>
      <dsp:spPr>
        <a:xfrm>
          <a:off x="4805136" y="2628804"/>
          <a:ext cx="3314723" cy="990572"/>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2400" b="0" kern="1200" dirty="0" smtClean="0"/>
            <a:t>Boards, standardized tests</a:t>
          </a:r>
          <a:endParaRPr lang="en-US" sz="2400" b="0" kern="1200" dirty="0"/>
        </a:p>
      </dsp:txBody>
      <dsp:txXfrm>
        <a:off x="4834149" y="2657817"/>
        <a:ext cx="3256697" cy="932546"/>
      </dsp:txXfrm>
    </dsp:sp>
    <dsp:sp modelId="{D2F28E67-51A1-4F4C-B7C9-BE4D23BFFB9A}">
      <dsp:nvSpPr>
        <dsp:cNvPr id="0" name=""/>
        <dsp:cNvSpPr/>
      </dsp:nvSpPr>
      <dsp:spPr>
        <a:xfrm>
          <a:off x="4480828" y="1142946"/>
          <a:ext cx="324307" cy="3219359"/>
        </a:xfrm>
        <a:custGeom>
          <a:avLst/>
          <a:gdLst/>
          <a:ahLst/>
          <a:cxnLst/>
          <a:rect l="0" t="0" r="0" b="0"/>
          <a:pathLst>
            <a:path>
              <a:moveTo>
                <a:pt x="0" y="0"/>
              </a:moveTo>
              <a:lnTo>
                <a:pt x="0" y="3219359"/>
              </a:lnTo>
              <a:lnTo>
                <a:pt x="324307" y="321935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D36172D-FD22-47CB-A09A-57C9A515EC0B}">
      <dsp:nvSpPr>
        <dsp:cNvPr id="0" name=""/>
        <dsp:cNvSpPr/>
      </dsp:nvSpPr>
      <dsp:spPr>
        <a:xfrm>
          <a:off x="4805136" y="3867019"/>
          <a:ext cx="3314723" cy="990572"/>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2400" b="0" kern="1200" dirty="0" smtClean="0"/>
            <a:t>Tests where students work independently</a:t>
          </a:r>
          <a:endParaRPr lang="en-US" sz="2400" b="0" kern="1200" dirty="0"/>
        </a:p>
      </dsp:txBody>
      <dsp:txXfrm>
        <a:off x="4834149" y="3896032"/>
        <a:ext cx="3256697" cy="93254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FA4DF8-B196-4459-83C5-6B19897464F8}">
      <dsp:nvSpPr>
        <dsp:cNvPr id="0" name=""/>
        <dsp:cNvSpPr/>
      </dsp:nvSpPr>
      <dsp:spPr>
        <a:xfrm>
          <a:off x="0" y="80865"/>
          <a:ext cx="2340923" cy="103315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0480" rIns="45720" bIns="30480" numCol="1" spcCol="1270" anchor="ctr" anchorCtr="0">
          <a:noAutofit/>
        </a:bodyPr>
        <a:lstStyle/>
        <a:p>
          <a:pPr lvl="0" algn="l" defTabSz="1066800" rtl="0">
            <a:lnSpc>
              <a:spcPct val="90000"/>
            </a:lnSpc>
            <a:spcBef>
              <a:spcPct val="0"/>
            </a:spcBef>
            <a:spcAft>
              <a:spcPct val="35000"/>
            </a:spcAft>
          </a:pPr>
          <a:r>
            <a:rPr lang="en-US" sz="2400" kern="1200" dirty="0" smtClean="0"/>
            <a:t>Assessment FOR Learning</a:t>
          </a:r>
          <a:endParaRPr lang="en-US" sz="2400" kern="1200" dirty="0"/>
        </a:p>
      </dsp:txBody>
      <dsp:txXfrm>
        <a:off x="30260" y="111125"/>
        <a:ext cx="2280403" cy="972635"/>
      </dsp:txXfrm>
    </dsp:sp>
    <dsp:sp modelId="{30ECAA78-8B9A-4D58-9A6A-97C5579994DD}">
      <dsp:nvSpPr>
        <dsp:cNvPr id="0" name=""/>
        <dsp:cNvSpPr/>
      </dsp:nvSpPr>
      <dsp:spPr>
        <a:xfrm>
          <a:off x="234092" y="1114021"/>
          <a:ext cx="382138" cy="516608"/>
        </a:xfrm>
        <a:custGeom>
          <a:avLst/>
          <a:gdLst/>
          <a:ahLst/>
          <a:cxnLst/>
          <a:rect l="0" t="0" r="0" b="0"/>
          <a:pathLst>
            <a:path>
              <a:moveTo>
                <a:pt x="0" y="0"/>
              </a:moveTo>
              <a:lnTo>
                <a:pt x="0" y="516608"/>
              </a:lnTo>
              <a:lnTo>
                <a:pt x="382138" y="51660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D7165C3-C507-4488-8DD0-3B14DC5F239D}">
      <dsp:nvSpPr>
        <dsp:cNvPr id="0" name=""/>
        <dsp:cNvSpPr/>
      </dsp:nvSpPr>
      <dsp:spPr>
        <a:xfrm>
          <a:off x="616230" y="1292891"/>
          <a:ext cx="3266242" cy="67547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l" defTabSz="889000" rtl="0">
            <a:lnSpc>
              <a:spcPct val="90000"/>
            </a:lnSpc>
            <a:spcBef>
              <a:spcPct val="0"/>
            </a:spcBef>
            <a:spcAft>
              <a:spcPct val="35000"/>
            </a:spcAft>
          </a:pPr>
          <a:r>
            <a:rPr lang="en-US" sz="2000" kern="1200" dirty="0" smtClean="0"/>
            <a:t>Pre-assessment or formative assessment</a:t>
          </a:r>
          <a:endParaRPr lang="en-US" sz="2000" kern="1200" dirty="0"/>
        </a:p>
      </dsp:txBody>
      <dsp:txXfrm>
        <a:off x="636014" y="1312675"/>
        <a:ext cx="3226674" cy="635909"/>
      </dsp:txXfrm>
    </dsp:sp>
    <dsp:sp modelId="{4C791DFD-FE4C-463D-A2D4-8FBFAE6FFBDF}">
      <dsp:nvSpPr>
        <dsp:cNvPr id="0" name=""/>
        <dsp:cNvSpPr/>
      </dsp:nvSpPr>
      <dsp:spPr>
        <a:xfrm>
          <a:off x="234092" y="1114021"/>
          <a:ext cx="382138" cy="1629213"/>
        </a:xfrm>
        <a:custGeom>
          <a:avLst/>
          <a:gdLst/>
          <a:ahLst/>
          <a:cxnLst/>
          <a:rect l="0" t="0" r="0" b="0"/>
          <a:pathLst>
            <a:path>
              <a:moveTo>
                <a:pt x="0" y="0"/>
              </a:moveTo>
              <a:lnTo>
                <a:pt x="0" y="1629213"/>
              </a:lnTo>
              <a:lnTo>
                <a:pt x="382138" y="162921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CD45D9D-8AEA-4FCA-800B-6DE197B0AF9D}">
      <dsp:nvSpPr>
        <dsp:cNvPr id="0" name=""/>
        <dsp:cNvSpPr/>
      </dsp:nvSpPr>
      <dsp:spPr>
        <a:xfrm>
          <a:off x="616230" y="2226657"/>
          <a:ext cx="3566800" cy="103315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l" defTabSz="889000" rtl="0">
            <a:lnSpc>
              <a:spcPct val="90000"/>
            </a:lnSpc>
            <a:spcBef>
              <a:spcPct val="0"/>
            </a:spcBef>
            <a:spcAft>
              <a:spcPct val="35000"/>
            </a:spcAft>
          </a:pPr>
          <a:r>
            <a:rPr lang="en-US" sz="2000" kern="1200" dirty="0" smtClean="0"/>
            <a:t>Checks understanding of student progress, teachers adapt instruction</a:t>
          </a:r>
          <a:endParaRPr lang="en-US" sz="2000" kern="1200" dirty="0"/>
        </a:p>
      </dsp:txBody>
      <dsp:txXfrm>
        <a:off x="646490" y="2256917"/>
        <a:ext cx="3506280" cy="972635"/>
      </dsp:txXfrm>
    </dsp:sp>
    <dsp:sp modelId="{4EF50E22-EFE9-4717-A391-8DFB44EF6312}">
      <dsp:nvSpPr>
        <dsp:cNvPr id="0" name=""/>
        <dsp:cNvSpPr/>
      </dsp:nvSpPr>
      <dsp:spPr>
        <a:xfrm>
          <a:off x="234092" y="1114021"/>
          <a:ext cx="382138" cy="2920658"/>
        </a:xfrm>
        <a:custGeom>
          <a:avLst/>
          <a:gdLst/>
          <a:ahLst/>
          <a:cxnLst/>
          <a:rect l="0" t="0" r="0" b="0"/>
          <a:pathLst>
            <a:path>
              <a:moveTo>
                <a:pt x="0" y="0"/>
              </a:moveTo>
              <a:lnTo>
                <a:pt x="0" y="2920658"/>
              </a:lnTo>
              <a:lnTo>
                <a:pt x="382138" y="292065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82EFAFE-70FB-415F-849B-FE2DCDCEF48E}">
      <dsp:nvSpPr>
        <dsp:cNvPr id="0" name=""/>
        <dsp:cNvSpPr/>
      </dsp:nvSpPr>
      <dsp:spPr>
        <a:xfrm>
          <a:off x="616230" y="3518101"/>
          <a:ext cx="3266242" cy="103315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l" defTabSz="889000" rtl="0">
            <a:lnSpc>
              <a:spcPct val="90000"/>
            </a:lnSpc>
            <a:spcBef>
              <a:spcPct val="0"/>
            </a:spcBef>
            <a:spcAft>
              <a:spcPct val="35000"/>
            </a:spcAft>
          </a:pPr>
          <a:r>
            <a:rPr lang="en-US" sz="2000" kern="1200" dirty="0" smtClean="0"/>
            <a:t>Descriptive feedback to students on strengths, challenges, next steps</a:t>
          </a:r>
          <a:endParaRPr lang="en-US" sz="2000" kern="1200" dirty="0"/>
        </a:p>
      </dsp:txBody>
      <dsp:txXfrm>
        <a:off x="646490" y="3548361"/>
        <a:ext cx="3205722" cy="972635"/>
      </dsp:txXfrm>
    </dsp:sp>
    <dsp:sp modelId="{273CEBB7-567F-40A5-9BCB-EEF63A73E682}">
      <dsp:nvSpPr>
        <dsp:cNvPr id="0" name=""/>
        <dsp:cNvSpPr/>
      </dsp:nvSpPr>
      <dsp:spPr>
        <a:xfrm>
          <a:off x="234092" y="1114021"/>
          <a:ext cx="382138" cy="4084399"/>
        </a:xfrm>
        <a:custGeom>
          <a:avLst/>
          <a:gdLst/>
          <a:ahLst/>
          <a:cxnLst/>
          <a:rect l="0" t="0" r="0" b="0"/>
          <a:pathLst>
            <a:path>
              <a:moveTo>
                <a:pt x="0" y="0"/>
              </a:moveTo>
              <a:lnTo>
                <a:pt x="0" y="4084399"/>
              </a:lnTo>
              <a:lnTo>
                <a:pt x="382138" y="408439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B6BB647-7A4C-4B15-9478-3C709F72B8F8}">
      <dsp:nvSpPr>
        <dsp:cNvPr id="0" name=""/>
        <dsp:cNvSpPr/>
      </dsp:nvSpPr>
      <dsp:spPr>
        <a:xfrm>
          <a:off x="616230" y="4809546"/>
          <a:ext cx="3266242" cy="77774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l" defTabSz="889000" rtl="0">
            <a:lnSpc>
              <a:spcPct val="90000"/>
            </a:lnSpc>
            <a:spcBef>
              <a:spcPct val="0"/>
            </a:spcBef>
            <a:spcAft>
              <a:spcPct val="35000"/>
            </a:spcAft>
          </a:pPr>
          <a:r>
            <a:rPr lang="en-US" sz="2000" kern="1200" dirty="0" smtClean="0"/>
            <a:t>Ongoing throughout learning unit</a:t>
          </a:r>
          <a:endParaRPr lang="en-US" sz="2000" kern="1200" dirty="0"/>
        </a:p>
      </dsp:txBody>
      <dsp:txXfrm>
        <a:off x="639009" y="4832325"/>
        <a:ext cx="3220684" cy="732191"/>
      </dsp:txXfrm>
    </dsp:sp>
    <dsp:sp modelId="{12B08358-7BE0-4E01-9CC4-EA6894B55C7B}">
      <dsp:nvSpPr>
        <dsp:cNvPr id="0" name=""/>
        <dsp:cNvSpPr/>
      </dsp:nvSpPr>
      <dsp:spPr>
        <a:xfrm>
          <a:off x="4125806" y="80865"/>
          <a:ext cx="2285691" cy="103315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0480" rIns="45720" bIns="30480" numCol="1" spcCol="1270" anchor="ctr" anchorCtr="0">
          <a:noAutofit/>
        </a:bodyPr>
        <a:lstStyle/>
        <a:p>
          <a:pPr lvl="0" algn="l" defTabSz="1066800" rtl="0">
            <a:lnSpc>
              <a:spcPct val="90000"/>
            </a:lnSpc>
            <a:spcBef>
              <a:spcPct val="0"/>
            </a:spcBef>
            <a:spcAft>
              <a:spcPct val="35000"/>
            </a:spcAft>
          </a:pPr>
          <a:r>
            <a:rPr lang="en-US" sz="2400" kern="1200" dirty="0" smtClean="0"/>
            <a:t>Types of Assessments FOR Learning</a:t>
          </a:r>
          <a:endParaRPr lang="en-US" sz="2400" kern="1200" dirty="0"/>
        </a:p>
      </dsp:txBody>
      <dsp:txXfrm>
        <a:off x="4156066" y="111125"/>
        <a:ext cx="2225171" cy="972635"/>
      </dsp:txXfrm>
    </dsp:sp>
    <dsp:sp modelId="{25424405-6E3F-451A-9881-71ACB882A989}">
      <dsp:nvSpPr>
        <dsp:cNvPr id="0" name=""/>
        <dsp:cNvSpPr/>
      </dsp:nvSpPr>
      <dsp:spPr>
        <a:xfrm>
          <a:off x="4354375" y="1114021"/>
          <a:ext cx="345233" cy="1072937"/>
        </a:xfrm>
        <a:custGeom>
          <a:avLst/>
          <a:gdLst/>
          <a:ahLst/>
          <a:cxnLst/>
          <a:rect l="0" t="0" r="0" b="0"/>
          <a:pathLst>
            <a:path>
              <a:moveTo>
                <a:pt x="0" y="0"/>
              </a:moveTo>
              <a:lnTo>
                <a:pt x="0" y="1072937"/>
              </a:lnTo>
              <a:lnTo>
                <a:pt x="345233" y="107293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34A8EDA-8B19-4FE2-B642-99222B83003F}">
      <dsp:nvSpPr>
        <dsp:cNvPr id="0" name=""/>
        <dsp:cNvSpPr/>
      </dsp:nvSpPr>
      <dsp:spPr>
        <a:xfrm>
          <a:off x="4699608" y="1292891"/>
          <a:ext cx="3458145" cy="1788133"/>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l" defTabSz="889000" rtl="0">
            <a:lnSpc>
              <a:spcPct val="90000"/>
            </a:lnSpc>
            <a:spcBef>
              <a:spcPct val="0"/>
            </a:spcBef>
            <a:spcAft>
              <a:spcPct val="35000"/>
            </a:spcAft>
          </a:pPr>
          <a:r>
            <a:rPr lang="en-US" sz="2000" kern="1200" dirty="0" smtClean="0"/>
            <a:t>Examples: students posting on a discussion board about a question; short papers; completing matrices or filling in worksheets </a:t>
          </a:r>
        </a:p>
      </dsp:txBody>
      <dsp:txXfrm>
        <a:off x="4751981" y="1345264"/>
        <a:ext cx="3353399" cy="1683387"/>
      </dsp:txXfrm>
    </dsp:sp>
    <dsp:sp modelId="{CD586879-D25C-4B27-9F75-7B9D257235A7}">
      <dsp:nvSpPr>
        <dsp:cNvPr id="0" name=""/>
        <dsp:cNvSpPr/>
      </dsp:nvSpPr>
      <dsp:spPr>
        <a:xfrm>
          <a:off x="4354375" y="1114021"/>
          <a:ext cx="345233" cy="2900878"/>
        </a:xfrm>
        <a:custGeom>
          <a:avLst/>
          <a:gdLst/>
          <a:ahLst/>
          <a:cxnLst/>
          <a:rect l="0" t="0" r="0" b="0"/>
          <a:pathLst>
            <a:path>
              <a:moveTo>
                <a:pt x="0" y="0"/>
              </a:moveTo>
              <a:lnTo>
                <a:pt x="0" y="2900878"/>
              </a:lnTo>
              <a:lnTo>
                <a:pt x="345233" y="290087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71E56A8-6397-4730-8A15-906A46FE7597}">
      <dsp:nvSpPr>
        <dsp:cNvPr id="0" name=""/>
        <dsp:cNvSpPr/>
      </dsp:nvSpPr>
      <dsp:spPr>
        <a:xfrm>
          <a:off x="4699608" y="3339314"/>
          <a:ext cx="3458145" cy="135117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l" defTabSz="889000" rtl="0">
            <a:lnSpc>
              <a:spcPct val="90000"/>
            </a:lnSpc>
            <a:spcBef>
              <a:spcPct val="0"/>
            </a:spcBef>
            <a:spcAft>
              <a:spcPct val="35000"/>
            </a:spcAft>
          </a:pPr>
          <a:r>
            <a:rPr lang="en-US" sz="2000" kern="1200" dirty="0" smtClean="0"/>
            <a:t>Assessments where students learn content and skills by engaging in the assessment </a:t>
          </a:r>
        </a:p>
      </dsp:txBody>
      <dsp:txXfrm>
        <a:off x="4739182" y="3378888"/>
        <a:ext cx="3378997" cy="1272023"/>
      </dsp:txXfrm>
    </dsp:sp>
    <dsp:sp modelId="{733CB2B4-D50B-4163-B071-6D2D5B92EFA9}">
      <dsp:nvSpPr>
        <dsp:cNvPr id="0" name=""/>
        <dsp:cNvSpPr/>
      </dsp:nvSpPr>
      <dsp:spPr>
        <a:xfrm>
          <a:off x="4354375" y="1114021"/>
          <a:ext cx="345233" cy="4331442"/>
        </a:xfrm>
        <a:custGeom>
          <a:avLst/>
          <a:gdLst/>
          <a:ahLst/>
          <a:cxnLst/>
          <a:rect l="0" t="0" r="0" b="0"/>
          <a:pathLst>
            <a:path>
              <a:moveTo>
                <a:pt x="0" y="0"/>
              </a:moveTo>
              <a:lnTo>
                <a:pt x="0" y="4331442"/>
              </a:lnTo>
              <a:lnTo>
                <a:pt x="345233" y="433144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E1AF605-9EF4-4A83-AA84-FAAA410AD183}">
      <dsp:nvSpPr>
        <dsp:cNvPr id="0" name=""/>
        <dsp:cNvSpPr/>
      </dsp:nvSpPr>
      <dsp:spPr>
        <a:xfrm>
          <a:off x="4699608" y="4948774"/>
          <a:ext cx="3458145" cy="99337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l" defTabSz="889000" rtl="0">
            <a:lnSpc>
              <a:spcPct val="90000"/>
            </a:lnSpc>
            <a:spcBef>
              <a:spcPct val="0"/>
            </a:spcBef>
            <a:spcAft>
              <a:spcPct val="35000"/>
            </a:spcAft>
          </a:pPr>
          <a:r>
            <a:rPr lang="en-US" sz="2000" kern="1200" dirty="0" smtClean="0"/>
            <a:t>Assessments where instructor can see what students know/ don’t know</a:t>
          </a:r>
        </a:p>
      </dsp:txBody>
      <dsp:txXfrm>
        <a:off x="4728703" y="4977869"/>
        <a:ext cx="3399955" cy="93518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B08358-7BE0-4E01-9CC4-EA6894B55C7B}">
      <dsp:nvSpPr>
        <dsp:cNvPr id="0" name=""/>
        <dsp:cNvSpPr/>
      </dsp:nvSpPr>
      <dsp:spPr>
        <a:xfrm>
          <a:off x="483564" y="73906"/>
          <a:ext cx="2081571" cy="94089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0480" rIns="45720" bIns="30480" numCol="1" spcCol="1270" anchor="ctr" anchorCtr="0">
          <a:noAutofit/>
        </a:bodyPr>
        <a:lstStyle/>
        <a:p>
          <a:pPr lvl="0" algn="l" defTabSz="1066800" rtl="0">
            <a:lnSpc>
              <a:spcPct val="90000"/>
            </a:lnSpc>
            <a:spcBef>
              <a:spcPct val="0"/>
            </a:spcBef>
            <a:spcAft>
              <a:spcPct val="35000"/>
            </a:spcAft>
          </a:pPr>
          <a:r>
            <a:rPr lang="en-US" sz="2400" kern="1200" dirty="0" smtClean="0"/>
            <a:t>Assessment AS Learning</a:t>
          </a:r>
          <a:endParaRPr lang="en-US" sz="2400" kern="1200" dirty="0"/>
        </a:p>
      </dsp:txBody>
      <dsp:txXfrm>
        <a:off x="511122" y="101464"/>
        <a:ext cx="2026455" cy="885775"/>
      </dsp:txXfrm>
    </dsp:sp>
    <dsp:sp modelId="{B4E48B95-00D8-46BB-BEF5-19B26DDDA1D0}">
      <dsp:nvSpPr>
        <dsp:cNvPr id="0" name=""/>
        <dsp:cNvSpPr/>
      </dsp:nvSpPr>
      <dsp:spPr>
        <a:xfrm>
          <a:off x="691721" y="1014797"/>
          <a:ext cx="314402" cy="780888"/>
        </a:xfrm>
        <a:custGeom>
          <a:avLst/>
          <a:gdLst/>
          <a:ahLst/>
          <a:cxnLst/>
          <a:rect l="0" t="0" r="0" b="0"/>
          <a:pathLst>
            <a:path>
              <a:moveTo>
                <a:pt x="0" y="0"/>
              </a:moveTo>
              <a:lnTo>
                <a:pt x="0" y="780888"/>
              </a:lnTo>
              <a:lnTo>
                <a:pt x="314402" y="78088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7982B4C-5845-4277-9BDE-1345617319FD}">
      <dsp:nvSpPr>
        <dsp:cNvPr id="0" name=""/>
        <dsp:cNvSpPr/>
      </dsp:nvSpPr>
      <dsp:spPr>
        <a:xfrm>
          <a:off x="1006124" y="1177694"/>
          <a:ext cx="2966592" cy="1235983"/>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l" defTabSz="889000" rtl="0">
            <a:lnSpc>
              <a:spcPct val="90000"/>
            </a:lnSpc>
            <a:spcBef>
              <a:spcPct val="0"/>
            </a:spcBef>
            <a:spcAft>
              <a:spcPct val="35000"/>
            </a:spcAft>
          </a:pPr>
          <a:r>
            <a:rPr lang="en-US" sz="2000" kern="1200" dirty="0" smtClean="0"/>
            <a:t>Students need to be aware of instructional goals and criteria for performance</a:t>
          </a:r>
          <a:endParaRPr lang="en-US" sz="2000" kern="1200" dirty="0"/>
        </a:p>
      </dsp:txBody>
      <dsp:txXfrm>
        <a:off x="1042325" y="1213895"/>
        <a:ext cx="2894190" cy="1163581"/>
      </dsp:txXfrm>
    </dsp:sp>
    <dsp:sp modelId="{81F47E5B-8352-4E08-BD44-69466655B2B2}">
      <dsp:nvSpPr>
        <dsp:cNvPr id="0" name=""/>
        <dsp:cNvSpPr/>
      </dsp:nvSpPr>
      <dsp:spPr>
        <a:xfrm>
          <a:off x="691721" y="1014797"/>
          <a:ext cx="314402" cy="2104548"/>
        </a:xfrm>
        <a:custGeom>
          <a:avLst/>
          <a:gdLst/>
          <a:ahLst/>
          <a:cxnLst/>
          <a:rect l="0" t="0" r="0" b="0"/>
          <a:pathLst>
            <a:path>
              <a:moveTo>
                <a:pt x="0" y="0"/>
              </a:moveTo>
              <a:lnTo>
                <a:pt x="0" y="2104548"/>
              </a:lnTo>
              <a:lnTo>
                <a:pt x="314402" y="210454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B0BF3BF-55D3-4B4D-BAE3-225C4E8C20A7}">
      <dsp:nvSpPr>
        <dsp:cNvPr id="0" name=""/>
        <dsp:cNvSpPr/>
      </dsp:nvSpPr>
      <dsp:spPr>
        <a:xfrm>
          <a:off x="1006124" y="2648900"/>
          <a:ext cx="2966592" cy="94089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l" defTabSz="889000" rtl="0">
            <a:lnSpc>
              <a:spcPct val="90000"/>
            </a:lnSpc>
            <a:spcBef>
              <a:spcPct val="0"/>
            </a:spcBef>
            <a:spcAft>
              <a:spcPct val="35000"/>
            </a:spcAft>
          </a:pPr>
          <a:r>
            <a:rPr lang="en-US" sz="2000" kern="1200" dirty="0" smtClean="0"/>
            <a:t>Students set goals, monitor their progress, and reflect on results</a:t>
          </a:r>
          <a:endParaRPr lang="en-US" sz="2000" kern="1200" dirty="0"/>
        </a:p>
      </dsp:txBody>
      <dsp:txXfrm>
        <a:off x="1033682" y="2676458"/>
        <a:ext cx="2911476" cy="885775"/>
      </dsp:txXfrm>
    </dsp:sp>
    <dsp:sp modelId="{5148EAFA-BB95-41B6-98D5-CB4E9CB36C61}">
      <dsp:nvSpPr>
        <dsp:cNvPr id="0" name=""/>
        <dsp:cNvSpPr/>
      </dsp:nvSpPr>
      <dsp:spPr>
        <a:xfrm>
          <a:off x="691721" y="1014797"/>
          <a:ext cx="314402" cy="3280662"/>
        </a:xfrm>
        <a:custGeom>
          <a:avLst/>
          <a:gdLst/>
          <a:ahLst/>
          <a:cxnLst/>
          <a:rect l="0" t="0" r="0" b="0"/>
          <a:pathLst>
            <a:path>
              <a:moveTo>
                <a:pt x="0" y="0"/>
              </a:moveTo>
              <a:lnTo>
                <a:pt x="0" y="3280662"/>
              </a:lnTo>
              <a:lnTo>
                <a:pt x="314402" y="328066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21D1337-31A1-4322-BD99-5A0024C74929}">
      <dsp:nvSpPr>
        <dsp:cNvPr id="0" name=""/>
        <dsp:cNvSpPr/>
      </dsp:nvSpPr>
      <dsp:spPr>
        <a:xfrm>
          <a:off x="1006124" y="3825014"/>
          <a:ext cx="2966592" cy="94089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l" defTabSz="1066800" rtl="0">
            <a:lnSpc>
              <a:spcPct val="90000"/>
            </a:lnSpc>
            <a:spcBef>
              <a:spcPct val="0"/>
            </a:spcBef>
            <a:spcAft>
              <a:spcPct val="35000"/>
            </a:spcAft>
          </a:pPr>
          <a:r>
            <a:rPr lang="en-US" sz="2400" kern="1200" dirty="0" smtClean="0"/>
            <a:t>Student ownership and responsibility</a:t>
          </a:r>
          <a:endParaRPr lang="en-US" sz="2400" kern="1200" dirty="0"/>
        </a:p>
      </dsp:txBody>
      <dsp:txXfrm>
        <a:off x="1033682" y="3852572"/>
        <a:ext cx="2911476" cy="885775"/>
      </dsp:txXfrm>
    </dsp:sp>
    <dsp:sp modelId="{00B58B58-2666-4A28-B08D-7CAA5F01306B}">
      <dsp:nvSpPr>
        <dsp:cNvPr id="0" name=""/>
        <dsp:cNvSpPr/>
      </dsp:nvSpPr>
      <dsp:spPr>
        <a:xfrm>
          <a:off x="691721" y="1014797"/>
          <a:ext cx="314402" cy="4456776"/>
        </a:xfrm>
        <a:custGeom>
          <a:avLst/>
          <a:gdLst/>
          <a:ahLst/>
          <a:cxnLst/>
          <a:rect l="0" t="0" r="0" b="0"/>
          <a:pathLst>
            <a:path>
              <a:moveTo>
                <a:pt x="0" y="0"/>
              </a:moveTo>
              <a:lnTo>
                <a:pt x="0" y="4456776"/>
              </a:lnTo>
              <a:lnTo>
                <a:pt x="314402" y="445677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0BD1DF4-6992-4582-A30E-E5D73666C804}">
      <dsp:nvSpPr>
        <dsp:cNvPr id="0" name=""/>
        <dsp:cNvSpPr/>
      </dsp:nvSpPr>
      <dsp:spPr>
        <a:xfrm>
          <a:off x="1006124" y="5001128"/>
          <a:ext cx="2966592" cy="94089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l" defTabSz="1066800" rtl="0">
            <a:lnSpc>
              <a:spcPct val="90000"/>
            </a:lnSpc>
            <a:spcBef>
              <a:spcPct val="0"/>
            </a:spcBef>
            <a:spcAft>
              <a:spcPct val="35000"/>
            </a:spcAft>
          </a:pPr>
          <a:r>
            <a:rPr lang="en-US" sz="2400" kern="1200" dirty="0" smtClean="0"/>
            <a:t>May be ongoing throughout learning unit</a:t>
          </a:r>
          <a:endParaRPr lang="en-US" sz="2400" kern="1200" dirty="0"/>
        </a:p>
      </dsp:txBody>
      <dsp:txXfrm>
        <a:off x="1033682" y="5028686"/>
        <a:ext cx="2911476" cy="885775"/>
      </dsp:txXfrm>
    </dsp:sp>
    <dsp:sp modelId="{422458F8-7957-4EEE-AA76-395D5640EA3B}">
      <dsp:nvSpPr>
        <dsp:cNvPr id="0" name=""/>
        <dsp:cNvSpPr/>
      </dsp:nvSpPr>
      <dsp:spPr>
        <a:xfrm>
          <a:off x="4066806" y="1579"/>
          <a:ext cx="1881782" cy="94089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0320" rIns="30480" bIns="20320" numCol="1" spcCol="1270" anchor="ctr" anchorCtr="0">
          <a:noAutofit/>
        </a:bodyPr>
        <a:lstStyle/>
        <a:p>
          <a:pPr lvl="0" algn="l" defTabSz="711200" rtl="0">
            <a:lnSpc>
              <a:spcPct val="90000"/>
            </a:lnSpc>
            <a:spcBef>
              <a:spcPct val="0"/>
            </a:spcBef>
            <a:spcAft>
              <a:spcPct val="35000"/>
            </a:spcAft>
          </a:pPr>
          <a:r>
            <a:rPr lang="en-US" sz="1600" kern="1200" dirty="0" smtClean="0"/>
            <a:t>Assessment AS Learning Assessments</a:t>
          </a:r>
          <a:endParaRPr lang="en-US" sz="1600" kern="1200" dirty="0"/>
        </a:p>
      </dsp:txBody>
      <dsp:txXfrm>
        <a:off x="4094364" y="29137"/>
        <a:ext cx="1826666" cy="885775"/>
      </dsp:txXfrm>
    </dsp:sp>
    <dsp:sp modelId="{650CA763-B70D-4609-93FD-FE5CCE6F7C45}">
      <dsp:nvSpPr>
        <dsp:cNvPr id="0" name=""/>
        <dsp:cNvSpPr/>
      </dsp:nvSpPr>
      <dsp:spPr>
        <a:xfrm>
          <a:off x="4254984" y="942471"/>
          <a:ext cx="188178" cy="705668"/>
        </a:xfrm>
        <a:custGeom>
          <a:avLst/>
          <a:gdLst/>
          <a:ahLst/>
          <a:cxnLst/>
          <a:rect l="0" t="0" r="0" b="0"/>
          <a:pathLst>
            <a:path>
              <a:moveTo>
                <a:pt x="0" y="0"/>
              </a:moveTo>
              <a:lnTo>
                <a:pt x="0" y="705668"/>
              </a:lnTo>
              <a:lnTo>
                <a:pt x="188178" y="70566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6F37E5E-2F0B-4487-A470-E0C447E7A4EE}">
      <dsp:nvSpPr>
        <dsp:cNvPr id="0" name=""/>
        <dsp:cNvSpPr/>
      </dsp:nvSpPr>
      <dsp:spPr>
        <a:xfrm>
          <a:off x="4443163" y="1177694"/>
          <a:ext cx="3272826" cy="94089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l" defTabSz="1066800" rtl="0">
            <a:lnSpc>
              <a:spcPct val="90000"/>
            </a:lnSpc>
            <a:spcBef>
              <a:spcPct val="0"/>
            </a:spcBef>
            <a:spcAft>
              <a:spcPct val="35000"/>
            </a:spcAft>
          </a:pPr>
          <a:r>
            <a:rPr lang="en-US" sz="2400" kern="1200" dirty="0" smtClean="0"/>
            <a:t>Performance assessments, portfolios</a:t>
          </a:r>
        </a:p>
      </dsp:txBody>
      <dsp:txXfrm>
        <a:off x="4470721" y="1205252"/>
        <a:ext cx="3217710" cy="885775"/>
      </dsp:txXfrm>
    </dsp:sp>
    <dsp:sp modelId="{05DD6978-9675-4399-9826-71A45D840E99}">
      <dsp:nvSpPr>
        <dsp:cNvPr id="0" name=""/>
        <dsp:cNvSpPr/>
      </dsp:nvSpPr>
      <dsp:spPr>
        <a:xfrm>
          <a:off x="4254984" y="942471"/>
          <a:ext cx="188178" cy="2101838"/>
        </a:xfrm>
        <a:custGeom>
          <a:avLst/>
          <a:gdLst/>
          <a:ahLst/>
          <a:cxnLst/>
          <a:rect l="0" t="0" r="0" b="0"/>
          <a:pathLst>
            <a:path>
              <a:moveTo>
                <a:pt x="0" y="0"/>
              </a:moveTo>
              <a:lnTo>
                <a:pt x="0" y="2101838"/>
              </a:lnTo>
              <a:lnTo>
                <a:pt x="188178" y="210183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725B803-41CB-4C85-9082-0FE064A453D3}">
      <dsp:nvSpPr>
        <dsp:cNvPr id="0" name=""/>
        <dsp:cNvSpPr/>
      </dsp:nvSpPr>
      <dsp:spPr>
        <a:xfrm>
          <a:off x="4443163" y="2353808"/>
          <a:ext cx="3124798" cy="1381002"/>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l" defTabSz="889000" rtl="0">
            <a:lnSpc>
              <a:spcPct val="90000"/>
            </a:lnSpc>
            <a:spcBef>
              <a:spcPct val="0"/>
            </a:spcBef>
            <a:spcAft>
              <a:spcPct val="35000"/>
            </a:spcAft>
          </a:pPr>
          <a:r>
            <a:rPr lang="en-US" sz="2000" kern="1200" dirty="0" smtClean="0"/>
            <a:t>Self-assessments of knowledge, skills, attitudes, where students can learn what they know/ don’t know</a:t>
          </a:r>
        </a:p>
      </dsp:txBody>
      <dsp:txXfrm>
        <a:off x="4483611" y="2394256"/>
        <a:ext cx="3043902" cy="1300106"/>
      </dsp:txXfrm>
    </dsp:sp>
    <dsp:sp modelId="{FA328F0C-AFB5-4757-9A85-1521B694CD88}">
      <dsp:nvSpPr>
        <dsp:cNvPr id="0" name=""/>
        <dsp:cNvSpPr/>
      </dsp:nvSpPr>
      <dsp:spPr>
        <a:xfrm>
          <a:off x="4254984" y="942471"/>
          <a:ext cx="188178" cy="3892900"/>
        </a:xfrm>
        <a:custGeom>
          <a:avLst/>
          <a:gdLst/>
          <a:ahLst/>
          <a:cxnLst/>
          <a:rect l="0" t="0" r="0" b="0"/>
          <a:pathLst>
            <a:path>
              <a:moveTo>
                <a:pt x="0" y="0"/>
              </a:moveTo>
              <a:lnTo>
                <a:pt x="0" y="3892900"/>
              </a:lnTo>
              <a:lnTo>
                <a:pt x="188178" y="389290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B4C99AD-CC58-446C-A5DB-1EB8265F333B}">
      <dsp:nvSpPr>
        <dsp:cNvPr id="0" name=""/>
        <dsp:cNvSpPr/>
      </dsp:nvSpPr>
      <dsp:spPr>
        <a:xfrm>
          <a:off x="4443163" y="3970034"/>
          <a:ext cx="3252548" cy="173067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l" defTabSz="1066800" rtl="0">
            <a:lnSpc>
              <a:spcPct val="90000"/>
            </a:lnSpc>
            <a:spcBef>
              <a:spcPct val="0"/>
            </a:spcBef>
            <a:spcAft>
              <a:spcPct val="35000"/>
            </a:spcAft>
          </a:pPr>
          <a:r>
            <a:rPr lang="en-US" sz="2400" kern="1200" dirty="0" smtClean="0"/>
            <a:t>Assessments that elicit </a:t>
          </a:r>
          <a:r>
            <a:rPr lang="en-US" sz="2400" kern="1200" dirty="0" err="1" smtClean="0"/>
            <a:t>metacognitive</a:t>
          </a:r>
          <a:r>
            <a:rPr lang="en-US" sz="2400" kern="1200" dirty="0" smtClean="0"/>
            <a:t> thought about knowledge, skills, attitudes</a:t>
          </a:r>
        </a:p>
      </dsp:txBody>
      <dsp:txXfrm>
        <a:off x="4493853" y="4020724"/>
        <a:ext cx="3151168" cy="1629295"/>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160520" cy="365760"/>
          </a:xfrm>
          <a:prstGeom prst="rect">
            <a:avLst/>
          </a:prstGeom>
        </p:spPr>
        <p:txBody>
          <a:bodyPr vert="horz" lIns="95747" tIns="47873" rIns="95747" bIns="47873" rtlCol="0"/>
          <a:lstStyle>
            <a:lvl1pPr algn="l">
              <a:defRPr sz="1300"/>
            </a:lvl1pPr>
          </a:lstStyle>
          <a:p>
            <a:r>
              <a:rPr lang="en-US" smtClean="0"/>
              <a:t>How do we know if students are learning: Why assess learning?</a:t>
            </a:r>
            <a:endParaRPr lang="en-US"/>
          </a:p>
        </p:txBody>
      </p:sp>
      <p:sp>
        <p:nvSpPr>
          <p:cNvPr id="3" name="Date Placeholder 2"/>
          <p:cNvSpPr>
            <a:spLocks noGrp="1"/>
          </p:cNvSpPr>
          <p:nvPr>
            <p:ph type="dt" sz="quarter" idx="1"/>
          </p:nvPr>
        </p:nvSpPr>
        <p:spPr>
          <a:xfrm>
            <a:off x="5438458" y="0"/>
            <a:ext cx="4160520" cy="365760"/>
          </a:xfrm>
          <a:prstGeom prst="rect">
            <a:avLst/>
          </a:prstGeom>
        </p:spPr>
        <p:txBody>
          <a:bodyPr vert="horz" lIns="95747" tIns="47873" rIns="95747" bIns="47873" rtlCol="0"/>
          <a:lstStyle>
            <a:lvl1pPr algn="r">
              <a:defRPr sz="1300"/>
            </a:lvl1pPr>
          </a:lstStyle>
          <a:p>
            <a:fld id="{ECDD7677-B10C-41F4-A2F4-D5771D5F342A}" type="datetimeFigureOut">
              <a:rPr lang="en-US" smtClean="0"/>
              <a:t>7/24/2012</a:t>
            </a:fld>
            <a:endParaRPr lang="en-US"/>
          </a:p>
        </p:txBody>
      </p:sp>
      <p:sp>
        <p:nvSpPr>
          <p:cNvPr id="4" name="Footer Placeholder 3"/>
          <p:cNvSpPr>
            <a:spLocks noGrp="1"/>
          </p:cNvSpPr>
          <p:nvPr>
            <p:ph type="ftr" sz="quarter" idx="2"/>
          </p:nvPr>
        </p:nvSpPr>
        <p:spPr>
          <a:xfrm>
            <a:off x="0" y="6948171"/>
            <a:ext cx="4160520" cy="365760"/>
          </a:xfrm>
          <a:prstGeom prst="rect">
            <a:avLst/>
          </a:prstGeom>
        </p:spPr>
        <p:txBody>
          <a:bodyPr vert="horz" lIns="95747" tIns="47873" rIns="95747" bIns="47873" rtlCol="0" anchor="b"/>
          <a:lstStyle>
            <a:lvl1pPr algn="l">
              <a:defRPr sz="1300"/>
            </a:lvl1pPr>
          </a:lstStyle>
          <a:p>
            <a:r>
              <a:rPr lang="en-US" smtClean="0"/>
              <a:t>Created by Aubrie Swan Sein, Center for Education Research and Evaluation; Summer Institute 2012</a:t>
            </a:r>
            <a:endParaRPr lang="en-US"/>
          </a:p>
        </p:txBody>
      </p:sp>
      <p:sp>
        <p:nvSpPr>
          <p:cNvPr id="5" name="Slide Number Placeholder 4"/>
          <p:cNvSpPr>
            <a:spLocks noGrp="1"/>
          </p:cNvSpPr>
          <p:nvPr>
            <p:ph type="sldNum" sz="quarter" idx="3"/>
          </p:nvPr>
        </p:nvSpPr>
        <p:spPr>
          <a:xfrm>
            <a:off x="5438458" y="6948171"/>
            <a:ext cx="4160520" cy="365760"/>
          </a:xfrm>
          <a:prstGeom prst="rect">
            <a:avLst/>
          </a:prstGeom>
        </p:spPr>
        <p:txBody>
          <a:bodyPr vert="horz" lIns="95747" tIns="47873" rIns="95747" bIns="47873" rtlCol="0" anchor="b"/>
          <a:lstStyle>
            <a:lvl1pPr algn="r">
              <a:defRPr sz="1300"/>
            </a:lvl1pPr>
          </a:lstStyle>
          <a:p>
            <a:fld id="{5FF29A90-4568-4848-B6E2-0DA3EFB9C271}" type="slidenum">
              <a:rPr lang="en-US" smtClean="0"/>
              <a:t>‹#›</a:t>
            </a:fld>
            <a:endParaRPr lang="en-US"/>
          </a:p>
        </p:txBody>
      </p:sp>
    </p:spTree>
    <p:extLst>
      <p:ext uri="{BB962C8B-B14F-4D97-AF65-F5344CB8AC3E}">
        <p14:creationId xmlns:p14="http://schemas.microsoft.com/office/powerpoint/2010/main" val="1358972937"/>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160520" cy="365760"/>
          </a:xfrm>
          <a:prstGeom prst="rect">
            <a:avLst/>
          </a:prstGeom>
        </p:spPr>
        <p:txBody>
          <a:bodyPr vert="horz" lIns="95747" tIns="47873" rIns="95747" bIns="47873" rtlCol="0"/>
          <a:lstStyle>
            <a:lvl1pPr algn="l">
              <a:defRPr sz="1300"/>
            </a:lvl1pPr>
          </a:lstStyle>
          <a:p>
            <a:r>
              <a:rPr lang="en-US" smtClean="0"/>
              <a:t>How do we know if students are learning: Why assess learning?</a:t>
            </a:r>
            <a:endParaRPr lang="en-US"/>
          </a:p>
        </p:txBody>
      </p:sp>
      <p:sp>
        <p:nvSpPr>
          <p:cNvPr id="3" name="Date Placeholder 2"/>
          <p:cNvSpPr>
            <a:spLocks noGrp="1"/>
          </p:cNvSpPr>
          <p:nvPr>
            <p:ph type="dt" idx="1"/>
          </p:nvPr>
        </p:nvSpPr>
        <p:spPr>
          <a:xfrm>
            <a:off x="5438458" y="0"/>
            <a:ext cx="4160520" cy="365760"/>
          </a:xfrm>
          <a:prstGeom prst="rect">
            <a:avLst/>
          </a:prstGeom>
        </p:spPr>
        <p:txBody>
          <a:bodyPr vert="horz" lIns="95747" tIns="47873" rIns="95747" bIns="47873" rtlCol="0"/>
          <a:lstStyle>
            <a:lvl1pPr algn="r">
              <a:defRPr sz="1300"/>
            </a:lvl1pPr>
          </a:lstStyle>
          <a:p>
            <a:fld id="{380B39B8-4279-4DE0-A640-52DD40A4C385}" type="datetimeFigureOut">
              <a:rPr lang="en-US" smtClean="0"/>
              <a:t>7/24/2012</a:t>
            </a:fld>
            <a:endParaRPr lang="en-US"/>
          </a:p>
        </p:txBody>
      </p:sp>
      <p:sp>
        <p:nvSpPr>
          <p:cNvPr id="4" name="Slide Image Placeholder 3"/>
          <p:cNvSpPr>
            <a:spLocks noGrp="1" noRot="1" noChangeAspect="1"/>
          </p:cNvSpPr>
          <p:nvPr>
            <p:ph type="sldImg" idx="2"/>
          </p:nvPr>
        </p:nvSpPr>
        <p:spPr>
          <a:xfrm>
            <a:off x="2971800" y="549275"/>
            <a:ext cx="3657600" cy="2743200"/>
          </a:xfrm>
          <a:prstGeom prst="rect">
            <a:avLst/>
          </a:prstGeom>
          <a:noFill/>
          <a:ln w="12700">
            <a:solidFill>
              <a:prstClr val="black"/>
            </a:solidFill>
          </a:ln>
        </p:spPr>
        <p:txBody>
          <a:bodyPr vert="horz" lIns="95747" tIns="47873" rIns="95747" bIns="47873" rtlCol="0" anchor="ctr"/>
          <a:lstStyle/>
          <a:p>
            <a:endParaRPr lang="en-US"/>
          </a:p>
        </p:txBody>
      </p:sp>
      <p:sp>
        <p:nvSpPr>
          <p:cNvPr id="5" name="Notes Placeholder 4"/>
          <p:cNvSpPr>
            <a:spLocks noGrp="1"/>
          </p:cNvSpPr>
          <p:nvPr>
            <p:ph type="body" sz="quarter" idx="3"/>
          </p:nvPr>
        </p:nvSpPr>
        <p:spPr>
          <a:xfrm>
            <a:off x="960120" y="3474720"/>
            <a:ext cx="7680960" cy="3291840"/>
          </a:xfrm>
          <a:prstGeom prst="rect">
            <a:avLst/>
          </a:prstGeom>
        </p:spPr>
        <p:txBody>
          <a:bodyPr vert="horz" lIns="95747" tIns="47873" rIns="95747" bIns="47873"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948171"/>
            <a:ext cx="4160520" cy="365760"/>
          </a:xfrm>
          <a:prstGeom prst="rect">
            <a:avLst/>
          </a:prstGeom>
        </p:spPr>
        <p:txBody>
          <a:bodyPr vert="horz" lIns="95747" tIns="47873" rIns="95747" bIns="47873" rtlCol="0" anchor="b"/>
          <a:lstStyle>
            <a:lvl1pPr algn="l">
              <a:defRPr sz="1300"/>
            </a:lvl1pPr>
          </a:lstStyle>
          <a:p>
            <a:r>
              <a:rPr lang="en-US" smtClean="0"/>
              <a:t>Created by Aubrie Swan Sein, Center for Education Research and Evaluation; Summer Institute 2012</a:t>
            </a:r>
            <a:endParaRPr lang="en-US"/>
          </a:p>
        </p:txBody>
      </p:sp>
      <p:sp>
        <p:nvSpPr>
          <p:cNvPr id="7" name="Slide Number Placeholder 6"/>
          <p:cNvSpPr>
            <a:spLocks noGrp="1"/>
          </p:cNvSpPr>
          <p:nvPr>
            <p:ph type="sldNum" sz="quarter" idx="5"/>
          </p:nvPr>
        </p:nvSpPr>
        <p:spPr>
          <a:xfrm>
            <a:off x="5438458" y="6948171"/>
            <a:ext cx="4160520" cy="365760"/>
          </a:xfrm>
          <a:prstGeom prst="rect">
            <a:avLst/>
          </a:prstGeom>
        </p:spPr>
        <p:txBody>
          <a:bodyPr vert="horz" lIns="95747" tIns="47873" rIns="95747" bIns="47873" rtlCol="0" anchor="b"/>
          <a:lstStyle>
            <a:lvl1pPr algn="r">
              <a:defRPr sz="1300"/>
            </a:lvl1pPr>
          </a:lstStyle>
          <a:p>
            <a:fld id="{220DA884-6EEB-43C2-97CC-4008BC490713}" type="slidenum">
              <a:rPr lang="en-US" smtClean="0"/>
              <a:t>‹#›</a:t>
            </a:fld>
            <a:endParaRPr lang="en-US"/>
          </a:p>
        </p:txBody>
      </p:sp>
    </p:spTree>
    <p:extLst>
      <p:ext uri="{BB962C8B-B14F-4D97-AF65-F5344CB8AC3E}">
        <p14:creationId xmlns:p14="http://schemas.microsoft.com/office/powerpoint/2010/main" val="2433327034"/>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57468">
              <a:defRPr/>
            </a:pPr>
            <a:r>
              <a:rPr lang="en-US" sz="1900" dirty="0"/>
              <a:t>CAT= Classroom assessment technique</a:t>
            </a:r>
          </a:p>
          <a:p>
            <a:pPr defTabSz="957468">
              <a:defRPr/>
            </a:pPr>
            <a:endParaRPr lang="en-US" sz="1900" dirty="0"/>
          </a:p>
          <a:p>
            <a:pPr defTabSz="957468">
              <a:defRPr/>
            </a:pPr>
            <a:r>
              <a:rPr lang="en-US" sz="1900" dirty="0"/>
              <a:t>Pre-Assessment= Prior knowledge and understanding</a:t>
            </a:r>
          </a:p>
          <a:p>
            <a:endParaRPr lang="en-US" sz="1900" dirty="0"/>
          </a:p>
          <a:p>
            <a:r>
              <a:rPr lang="en-US" sz="1900" dirty="0"/>
              <a:t>Quick introductions:</a:t>
            </a:r>
          </a:p>
          <a:p>
            <a:pPr>
              <a:buFontTx/>
              <a:buChar char="-"/>
            </a:pPr>
            <a:r>
              <a:rPr lang="en-US" sz="1900" dirty="0"/>
              <a:t>Name/Department/ What do you think of when you hear the word Assessment? What is its purpose?</a:t>
            </a:r>
          </a:p>
          <a:p>
            <a:pPr>
              <a:buFontTx/>
              <a:buChar char="-"/>
            </a:pPr>
            <a:endParaRPr lang="en-US" sz="1900" dirty="0"/>
          </a:p>
          <a:p>
            <a:pPr>
              <a:buFontTx/>
              <a:buChar char="-"/>
            </a:pPr>
            <a:r>
              <a:rPr lang="en-US" sz="1900" dirty="0"/>
              <a:t>Other CATs to assess prior knowledge- minute paper, muddiest point</a:t>
            </a:r>
          </a:p>
          <a:p>
            <a:pPr>
              <a:buFontTx/>
              <a:buChar char="-"/>
            </a:pPr>
            <a:endParaRPr lang="en-US" sz="1900" dirty="0"/>
          </a:p>
          <a:p>
            <a:pPr>
              <a:buFontTx/>
              <a:buChar char="-"/>
            </a:pPr>
            <a:r>
              <a:rPr lang="en-US" sz="1900" dirty="0"/>
              <a:t>[Bulls Eye activity- OF/FOR/AS]</a:t>
            </a:r>
          </a:p>
        </p:txBody>
      </p:sp>
      <p:sp>
        <p:nvSpPr>
          <p:cNvPr id="4" name="Slide Number Placeholder 3"/>
          <p:cNvSpPr>
            <a:spLocks noGrp="1"/>
          </p:cNvSpPr>
          <p:nvPr>
            <p:ph type="sldNum" sz="quarter" idx="10"/>
          </p:nvPr>
        </p:nvSpPr>
        <p:spPr/>
        <p:txBody>
          <a:bodyPr/>
          <a:lstStyle/>
          <a:p>
            <a:fld id="{D16F718D-498D-4D82-975B-0E3C593B1779}" type="slidenum">
              <a:rPr lang="en-US" smtClean="0"/>
              <a:pPr/>
              <a:t>1</a:t>
            </a:fld>
            <a:endParaRPr lang="en-US"/>
          </a:p>
        </p:txBody>
      </p:sp>
      <p:sp>
        <p:nvSpPr>
          <p:cNvPr id="5" name="Header Placeholder 4"/>
          <p:cNvSpPr>
            <a:spLocks noGrp="1"/>
          </p:cNvSpPr>
          <p:nvPr>
            <p:ph type="hdr" sz="quarter" idx="11"/>
          </p:nvPr>
        </p:nvSpPr>
        <p:spPr/>
        <p:txBody>
          <a:bodyPr/>
          <a:lstStyle/>
          <a:p>
            <a:r>
              <a:rPr lang="en-US" smtClean="0"/>
              <a:t>How do we know if students are learning: Why assess learning?</a:t>
            </a:r>
            <a:endParaRPr lang="en-US"/>
          </a:p>
        </p:txBody>
      </p:sp>
      <p:sp>
        <p:nvSpPr>
          <p:cNvPr id="6" name="Footer Placeholder 5"/>
          <p:cNvSpPr>
            <a:spLocks noGrp="1"/>
          </p:cNvSpPr>
          <p:nvPr>
            <p:ph type="ftr" sz="quarter" idx="12"/>
          </p:nvPr>
        </p:nvSpPr>
        <p:spPr/>
        <p:txBody>
          <a:bodyPr/>
          <a:lstStyle/>
          <a:p>
            <a:r>
              <a:rPr lang="en-US" smtClean="0"/>
              <a:t>Created by Aubrie Swan Sein, Center for Education Research and Evaluation; Summer Institute 2012</a:t>
            </a:r>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03BE5416-DDB3-40D5-B9D7-B42BBD4F1D0F}" type="slidenum">
              <a:rPr lang="en-US" smtClean="0"/>
              <a:pPr/>
              <a:t>2</a:t>
            </a:fld>
            <a:endParaRPr lang="en-US"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endParaRPr lang="en-US" smtClean="0"/>
          </a:p>
        </p:txBody>
      </p:sp>
      <p:sp>
        <p:nvSpPr>
          <p:cNvPr id="2" name="Header Placeholder 1"/>
          <p:cNvSpPr>
            <a:spLocks noGrp="1"/>
          </p:cNvSpPr>
          <p:nvPr>
            <p:ph type="hdr" sz="quarter" idx="10"/>
          </p:nvPr>
        </p:nvSpPr>
        <p:spPr/>
        <p:txBody>
          <a:bodyPr/>
          <a:lstStyle/>
          <a:p>
            <a:r>
              <a:rPr lang="en-US" smtClean="0"/>
              <a:t>How do we know if students are learning: Why assess learning?</a:t>
            </a:r>
            <a:endParaRPr lang="en-US"/>
          </a:p>
        </p:txBody>
      </p:sp>
      <p:sp>
        <p:nvSpPr>
          <p:cNvPr id="3" name="Footer Placeholder 2"/>
          <p:cNvSpPr>
            <a:spLocks noGrp="1"/>
          </p:cNvSpPr>
          <p:nvPr>
            <p:ph type="ftr" sz="quarter" idx="11"/>
          </p:nvPr>
        </p:nvSpPr>
        <p:spPr/>
        <p:txBody>
          <a:bodyPr/>
          <a:lstStyle/>
          <a:p>
            <a:r>
              <a:rPr lang="en-US" smtClean="0"/>
              <a:t>Created by Aubrie Swan Sein, Center for Education Research and Evaluation; Summer Institute 2012</a:t>
            </a:r>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28757054-7850-42ED-AFFD-4F9D430E2E80}" type="slidenum">
              <a:rPr lang="en-US" smtClean="0"/>
              <a:pPr/>
              <a:t>3</a:t>
            </a:fld>
            <a:endParaRPr lang="en-US" smtClean="0"/>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r>
              <a:rPr lang="en-US" smtClean="0"/>
              <a:t>To diagnose students’ strengths and weaknesses</a:t>
            </a:r>
          </a:p>
          <a:p>
            <a:pPr>
              <a:buFontTx/>
              <a:buChar char="-"/>
            </a:pPr>
            <a:r>
              <a:rPr lang="en-US" smtClean="0"/>
              <a:t>Finding areas that need instruction (find areas of weakness)</a:t>
            </a:r>
          </a:p>
          <a:p>
            <a:pPr>
              <a:buFontTx/>
              <a:buChar char="-"/>
            </a:pPr>
            <a:r>
              <a:rPr lang="en-US" smtClean="0"/>
              <a:t>Finding areas that don’t need instruction (pre-test)</a:t>
            </a:r>
          </a:p>
          <a:p>
            <a:pPr>
              <a:buFontTx/>
              <a:buChar char="-"/>
            </a:pPr>
            <a:endParaRPr lang="en-US" smtClean="0"/>
          </a:p>
          <a:p>
            <a:r>
              <a:rPr lang="en-US" smtClean="0"/>
              <a:t>To monitor students’ progress</a:t>
            </a:r>
          </a:p>
          <a:p>
            <a:pPr>
              <a:buFontTx/>
              <a:buChar char="-"/>
            </a:pPr>
            <a:r>
              <a:rPr lang="en-US" smtClean="0"/>
              <a:t>Sometimes teachers believe their students are progressing and making growth, when often they are not</a:t>
            </a:r>
          </a:p>
          <a:p>
            <a:pPr>
              <a:buFontTx/>
              <a:buChar char="-"/>
            </a:pPr>
            <a:r>
              <a:rPr lang="en-US" smtClean="0"/>
              <a:t>Can determine whether students have mastered a concept before the required time or if more time is necessary, so instruction can stop</a:t>
            </a:r>
          </a:p>
          <a:p>
            <a:pPr>
              <a:buFontTx/>
              <a:buChar char="-"/>
            </a:pPr>
            <a:r>
              <a:rPr lang="en-US" smtClean="0"/>
              <a:t>Formative Assessments assess ongoing teacher’s instructional methods</a:t>
            </a:r>
          </a:p>
          <a:p>
            <a:pPr>
              <a:buFontTx/>
              <a:buChar char="-"/>
            </a:pPr>
            <a:r>
              <a:rPr lang="en-US" smtClean="0"/>
              <a:t>Summative assessments – final assessments of judgment</a:t>
            </a:r>
          </a:p>
          <a:p>
            <a:endParaRPr lang="en-US" smtClean="0"/>
          </a:p>
          <a:p>
            <a:r>
              <a:rPr lang="en-US" smtClean="0"/>
              <a:t>To assign grades to students</a:t>
            </a:r>
          </a:p>
          <a:p>
            <a:r>
              <a:rPr lang="en-US" smtClean="0"/>
              <a:t>-we need evidence to back up the grades we give</a:t>
            </a:r>
          </a:p>
          <a:p>
            <a:r>
              <a:rPr lang="en-US" smtClean="0"/>
              <a:t>-be careful in how we assign grades</a:t>
            </a:r>
          </a:p>
          <a:p>
            <a:r>
              <a:rPr lang="en-US" smtClean="0"/>
              <a:t>- Provide the information necessary to make these judgments about students</a:t>
            </a:r>
          </a:p>
          <a:p>
            <a:endParaRPr lang="en-US" smtClean="0"/>
          </a:p>
          <a:p>
            <a:r>
              <a:rPr lang="en-US" smtClean="0"/>
              <a:t>To determine teachers’ instructional effectiveness</a:t>
            </a:r>
          </a:p>
          <a:p>
            <a:pPr>
              <a:buFontTx/>
              <a:buChar char="-"/>
            </a:pPr>
            <a:r>
              <a:rPr lang="en-US" smtClean="0"/>
              <a:t>pretest-posttest</a:t>
            </a:r>
          </a:p>
          <a:p>
            <a:pPr>
              <a:buFontTx/>
              <a:buChar char="-"/>
            </a:pPr>
            <a:r>
              <a:rPr lang="en-US" smtClean="0"/>
              <a:t>To have an idea of how effective instruction really is</a:t>
            </a:r>
          </a:p>
          <a:p>
            <a:pPr>
              <a:buFontTx/>
              <a:buChar char="-"/>
            </a:pPr>
            <a:r>
              <a:rPr lang="en-US" smtClean="0"/>
              <a:t>--all of these are used to help a teacher make a decision regarding instruction</a:t>
            </a:r>
          </a:p>
          <a:p>
            <a:endParaRPr lang="en-US" smtClean="0"/>
          </a:p>
        </p:txBody>
      </p:sp>
      <p:sp>
        <p:nvSpPr>
          <p:cNvPr id="2" name="Header Placeholder 1"/>
          <p:cNvSpPr>
            <a:spLocks noGrp="1"/>
          </p:cNvSpPr>
          <p:nvPr>
            <p:ph type="hdr" sz="quarter" idx="10"/>
          </p:nvPr>
        </p:nvSpPr>
        <p:spPr/>
        <p:txBody>
          <a:bodyPr/>
          <a:lstStyle/>
          <a:p>
            <a:r>
              <a:rPr lang="en-US" smtClean="0"/>
              <a:t>How do we know if students are learning: Why assess learning?</a:t>
            </a:r>
            <a:endParaRPr lang="en-US"/>
          </a:p>
        </p:txBody>
      </p:sp>
      <p:sp>
        <p:nvSpPr>
          <p:cNvPr id="3" name="Footer Placeholder 2"/>
          <p:cNvSpPr>
            <a:spLocks noGrp="1"/>
          </p:cNvSpPr>
          <p:nvPr>
            <p:ph type="ftr" sz="quarter" idx="11"/>
          </p:nvPr>
        </p:nvSpPr>
        <p:spPr/>
        <p:txBody>
          <a:bodyPr/>
          <a:lstStyle/>
          <a:p>
            <a:r>
              <a:rPr lang="en-US" smtClean="0"/>
              <a:t>Created by Aubrie Swan Sein, Center for Education Research and Evaluation; Summer Institute 2012</a:t>
            </a:r>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434D163C-0899-4E5D-B37F-15DCA7437833}" type="slidenum">
              <a:rPr lang="en-US" smtClean="0"/>
              <a:pPr/>
              <a:t>4</a:t>
            </a:fld>
            <a:endParaRPr lang="en-US" smtClean="0"/>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pPr>
              <a:buFontTx/>
              <a:buChar char="-"/>
            </a:pPr>
            <a:endParaRPr lang="en-US" dirty="0" smtClean="0"/>
          </a:p>
          <a:p>
            <a:r>
              <a:rPr lang="en-US" dirty="0" smtClean="0"/>
              <a:t>Evaluating teachers</a:t>
            </a:r>
          </a:p>
          <a:p>
            <a:r>
              <a:rPr lang="en-US" dirty="0" smtClean="0"/>
              <a:t>-tenure/ merit pay</a:t>
            </a:r>
          </a:p>
          <a:p>
            <a:endParaRPr lang="en-US" dirty="0" smtClean="0"/>
          </a:p>
          <a:p>
            <a:r>
              <a:rPr lang="en-US" dirty="0" smtClean="0"/>
              <a:t>Clarifying Teacher’s instructional intentions</a:t>
            </a:r>
          </a:p>
          <a:p>
            <a:r>
              <a:rPr lang="en-US" dirty="0" smtClean="0"/>
              <a:t>-creating the test first to make sure the instructional objectives are clear</a:t>
            </a:r>
          </a:p>
          <a:p>
            <a:r>
              <a:rPr lang="en-US" dirty="0" smtClean="0"/>
              <a:t>-if you know what you are assessing you should have a pretty good idea of what you are teaching</a:t>
            </a:r>
          </a:p>
          <a:p>
            <a:r>
              <a:rPr lang="en-US" dirty="0" smtClean="0"/>
              <a:t>-results in more effective instruction</a:t>
            </a:r>
          </a:p>
          <a:p>
            <a:r>
              <a:rPr lang="en-US" dirty="0" smtClean="0"/>
              <a:t>-curriculum and instruction should be linked to what is being assessed on these tests</a:t>
            </a:r>
          </a:p>
          <a:p>
            <a:r>
              <a:rPr lang="en-US" dirty="0" smtClean="0"/>
              <a:t>Last point- this is NOT teaching to the test, it is instructional planning</a:t>
            </a:r>
          </a:p>
          <a:p>
            <a:endParaRPr lang="en-US" dirty="0" smtClean="0"/>
          </a:p>
          <a:p>
            <a:r>
              <a:rPr lang="en-US" dirty="0" smtClean="0"/>
              <a:t>Take away point- Is this assignment causing students to engage in activities that bring them closer to accomplishing the course goals?</a:t>
            </a:r>
          </a:p>
          <a:p>
            <a:endParaRPr lang="en-US" dirty="0" smtClean="0"/>
          </a:p>
          <a:p>
            <a:r>
              <a:rPr lang="en-US" dirty="0" err="1" smtClean="0"/>
              <a:t>Popham</a:t>
            </a:r>
            <a:r>
              <a:rPr lang="en-US" dirty="0" smtClean="0"/>
              <a:t>- Classroom assessment instruments should always be prepared prior to instructional planning in order for the teacher to understand what is being sought of students and therefore what to incorporate into the instructional activities. </a:t>
            </a:r>
          </a:p>
        </p:txBody>
      </p:sp>
      <p:sp>
        <p:nvSpPr>
          <p:cNvPr id="2" name="Header Placeholder 1"/>
          <p:cNvSpPr>
            <a:spLocks noGrp="1"/>
          </p:cNvSpPr>
          <p:nvPr>
            <p:ph type="hdr" sz="quarter" idx="10"/>
          </p:nvPr>
        </p:nvSpPr>
        <p:spPr/>
        <p:txBody>
          <a:bodyPr/>
          <a:lstStyle/>
          <a:p>
            <a:r>
              <a:rPr lang="en-US" smtClean="0"/>
              <a:t>How do we know if students are learning: Why assess learning?</a:t>
            </a:r>
            <a:endParaRPr lang="en-US"/>
          </a:p>
        </p:txBody>
      </p:sp>
      <p:sp>
        <p:nvSpPr>
          <p:cNvPr id="3" name="Footer Placeholder 2"/>
          <p:cNvSpPr>
            <a:spLocks noGrp="1"/>
          </p:cNvSpPr>
          <p:nvPr>
            <p:ph type="ftr" sz="quarter" idx="11"/>
          </p:nvPr>
        </p:nvSpPr>
        <p:spPr/>
        <p:txBody>
          <a:bodyPr/>
          <a:lstStyle/>
          <a:p>
            <a:r>
              <a:rPr lang="en-US" smtClean="0"/>
              <a:t>Created by Aubrie Swan Sein, Center for Education Research and Evaluation; Summer Institute 2012</a:t>
            </a:r>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96D0D987-3469-41FC-905C-0A5B487747C5}" type="slidenum">
              <a:rPr lang="en-US" smtClean="0"/>
              <a:pPr/>
              <a:t>5</a:t>
            </a:fld>
            <a:endParaRPr lang="en-US" smtClean="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normAutofit/>
          </a:bodyPr>
          <a:lstStyle/>
          <a:p>
            <a:pPr eaLnBrk="1" hangingPunct="1"/>
            <a:endParaRPr lang="en-US" sz="1900" dirty="0"/>
          </a:p>
          <a:p>
            <a:pPr eaLnBrk="1" hangingPunct="1"/>
            <a:r>
              <a:rPr lang="en-US" sz="1900" dirty="0"/>
              <a:t>There are three categories of assessment that the assessment literature talks about. </a:t>
            </a:r>
          </a:p>
          <a:p>
            <a:pPr eaLnBrk="1" hangingPunct="1"/>
            <a:r>
              <a:rPr lang="en-US" sz="1900" dirty="0"/>
              <a:t>The most traditional and often-thought of is ASSESSMENT OF STUDENT LEARNING. Assessments OF learning are used to make a judgment of student success.  Learning has already happened.</a:t>
            </a:r>
          </a:p>
          <a:p>
            <a:pPr eaLnBrk="1" hangingPunct="1"/>
            <a:endParaRPr lang="en-US" sz="1900" dirty="0"/>
          </a:p>
          <a:p>
            <a:pPr eaLnBrk="1" hangingPunct="1"/>
            <a:r>
              <a:rPr lang="en-US" sz="1900" dirty="0"/>
              <a:t>By some definitions, these are really tests/exams, and are not assessment- it depends on how you want to use the term. </a:t>
            </a:r>
          </a:p>
          <a:p>
            <a:pPr eaLnBrk="1" hangingPunct="1"/>
            <a:endParaRPr lang="en-US" sz="1900" dirty="0"/>
          </a:p>
          <a:p>
            <a:pPr eaLnBrk="1" hangingPunct="1"/>
            <a:r>
              <a:rPr lang="en-US" sz="1900" dirty="0"/>
              <a:t>Black and William. </a:t>
            </a:r>
          </a:p>
        </p:txBody>
      </p:sp>
      <p:sp>
        <p:nvSpPr>
          <p:cNvPr id="2" name="Header Placeholder 1"/>
          <p:cNvSpPr>
            <a:spLocks noGrp="1"/>
          </p:cNvSpPr>
          <p:nvPr>
            <p:ph type="hdr" sz="quarter" idx="10"/>
          </p:nvPr>
        </p:nvSpPr>
        <p:spPr/>
        <p:txBody>
          <a:bodyPr/>
          <a:lstStyle/>
          <a:p>
            <a:r>
              <a:rPr lang="en-US" smtClean="0"/>
              <a:t>How do we know if students are learning: Why assess learning?</a:t>
            </a:r>
            <a:endParaRPr lang="en-US"/>
          </a:p>
        </p:txBody>
      </p:sp>
      <p:sp>
        <p:nvSpPr>
          <p:cNvPr id="3" name="Footer Placeholder 2"/>
          <p:cNvSpPr>
            <a:spLocks noGrp="1"/>
          </p:cNvSpPr>
          <p:nvPr>
            <p:ph type="ftr" sz="quarter" idx="11"/>
          </p:nvPr>
        </p:nvSpPr>
        <p:spPr/>
        <p:txBody>
          <a:bodyPr/>
          <a:lstStyle/>
          <a:p>
            <a:r>
              <a:rPr lang="en-US" smtClean="0"/>
              <a:t>Created by Aubrie Swan Sein, Center for Education Research and Evaluation; Summer Institute 2012</a:t>
            </a:r>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96D0D987-3469-41FC-905C-0A5B487747C5}" type="slidenum">
              <a:rPr lang="en-US" smtClean="0"/>
              <a:pPr/>
              <a:t>6</a:t>
            </a:fld>
            <a:endParaRPr lang="en-US" smtClean="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xfrm>
            <a:off x="640081" y="3474721"/>
            <a:ext cx="8534400" cy="3480716"/>
          </a:xfrm>
          <a:noFill/>
          <a:ln/>
        </p:spPr>
        <p:txBody>
          <a:bodyPr>
            <a:normAutofit fontScale="92500" lnSpcReduction="20000"/>
          </a:bodyPr>
          <a:lstStyle/>
          <a:p>
            <a:pPr eaLnBrk="1" hangingPunct="1"/>
            <a:r>
              <a:rPr lang="en-US" sz="1700" dirty="0"/>
              <a:t>With Assessment FOR learning, teachers can check in on how well students are learning and performing, and they can adapt their instruction to help students where they need it. </a:t>
            </a:r>
          </a:p>
          <a:p>
            <a:pPr eaLnBrk="1" hangingPunct="1"/>
            <a:endParaRPr lang="en-US" sz="1700" dirty="0"/>
          </a:p>
          <a:p>
            <a:pPr eaLnBrk="1" hangingPunct="1"/>
            <a:r>
              <a:rPr lang="en-US" sz="1700" dirty="0"/>
              <a:t>The Angelo and Cross book specializes in various techniques that can be used in Assessment FOR Learning. </a:t>
            </a:r>
          </a:p>
          <a:p>
            <a:pPr eaLnBrk="1" hangingPunct="1"/>
            <a:endParaRPr lang="en-US" sz="1700" dirty="0"/>
          </a:p>
          <a:p>
            <a:pPr eaLnBrk="1" hangingPunct="1">
              <a:defRPr/>
            </a:pPr>
            <a:r>
              <a:rPr lang="en-US" sz="1700" dirty="0"/>
              <a:t>Educational Assessment is an attempt to determine students’ status with respect to educational variables of interest</a:t>
            </a:r>
          </a:p>
          <a:p>
            <a:pPr lvl="1">
              <a:defRPr/>
            </a:pPr>
            <a:r>
              <a:rPr lang="en-US" sz="1700" dirty="0"/>
              <a:t>Through close observation of students in the process of learning, instructors collect frequent feedback on students’ learning</a:t>
            </a:r>
          </a:p>
          <a:p>
            <a:pPr lvl="1">
              <a:defRPr/>
            </a:pPr>
            <a:r>
              <a:rPr lang="en-US" sz="1700" dirty="0"/>
              <a:t>Instructors can learn a lot about how students learn and how they respond to teaching techniques</a:t>
            </a:r>
          </a:p>
          <a:p>
            <a:pPr lvl="1">
              <a:defRPr/>
            </a:pPr>
            <a:r>
              <a:rPr lang="en-US" sz="1700" dirty="0"/>
              <a:t>Assessment helps instructors obtain useful feedback on what, how much, and how well students are learning.</a:t>
            </a:r>
          </a:p>
          <a:p>
            <a:pPr lvl="1">
              <a:defRPr/>
            </a:pPr>
            <a:r>
              <a:rPr lang="en-US" sz="1700" dirty="0"/>
              <a:t>Instructors can use this information to refocus teaching and help students make their learning more efficient and more effective.  (Angelo &amp; Cross)</a:t>
            </a:r>
          </a:p>
          <a:p>
            <a:pPr lvl="1">
              <a:defRPr/>
            </a:pPr>
            <a:endParaRPr lang="en-US" sz="1700" dirty="0"/>
          </a:p>
          <a:p>
            <a:pPr lvl="1">
              <a:defRPr/>
            </a:pPr>
            <a:r>
              <a:rPr lang="en-US" sz="1800" dirty="0"/>
              <a:t>Does anyone have any examples of these types of assessments that you’ve used?</a:t>
            </a:r>
          </a:p>
          <a:p>
            <a:pPr eaLnBrk="1" hangingPunct="1"/>
            <a:endParaRPr lang="en-US" baseline="0" dirty="0" smtClean="0"/>
          </a:p>
        </p:txBody>
      </p:sp>
      <p:sp>
        <p:nvSpPr>
          <p:cNvPr id="2" name="Header Placeholder 1"/>
          <p:cNvSpPr>
            <a:spLocks noGrp="1"/>
          </p:cNvSpPr>
          <p:nvPr>
            <p:ph type="hdr" sz="quarter" idx="10"/>
          </p:nvPr>
        </p:nvSpPr>
        <p:spPr/>
        <p:txBody>
          <a:bodyPr/>
          <a:lstStyle/>
          <a:p>
            <a:r>
              <a:rPr lang="en-US" smtClean="0"/>
              <a:t>How do we know if students are learning: Why assess learning?</a:t>
            </a:r>
            <a:endParaRPr lang="en-US"/>
          </a:p>
        </p:txBody>
      </p:sp>
      <p:sp>
        <p:nvSpPr>
          <p:cNvPr id="3" name="Footer Placeholder 2"/>
          <p:cNvSpPr>
            <a:spLocks noGrp="1"/>
          </p:cNvSpPr>
          <p:nvPr>
            <p:ph type="ftr" sz="quarter" idx="11"/>
          </p:nvPr>
        </p:nvSpPr>
        <p:spPr/>
        <p:txBody>
          <a:bodyPr/>
          <a:lstStyle/>
          <a:p>
            <a:r>
              <a:rPr lang="en-US" smtClean="0"/>
              <a:t>Created by Aubrie Swan Sein, Center for Education Research and Evaluation; Summer Institute 2012</a:t>
            </a:r>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96D0D987-3469-41FC-905C-0A5B487747C5}" type="slidenum">
              <a:rPr lang="en-US" smtClean="0"/>
              <a:pPr/>
              <a:t>7</a:t>
            </a:fld>
            <a:endParaRPr lang="en-US" smtClean="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normAutofit/>
          </a:bodyPr>
          <a:lstStyle/>
          <a:p>
            <a:pPr eaLnBrk="1" hangingPunct="1"/>
            <a:endParaRPr lang="en-US" sz="1700" dirty="0"/>
          </a:p>
          <a:p>
            <a:pPr eaLnBrk="1" hangingPunct="1"/>
            <a:r>
              <a:rPr lang="en-US" sz="1700" dirty="0"/>
              <a:t>Through assessment as learning, students can be come aware of what they are learning, how they are learning, and what is helping them to learn.   They develop awareness of how they learn. </a:t>
            </a:r>
          </a:p>
          <a:p>
            <a:pPr eaLnBrk="1" hangingPunct="1"/>
            <a:endParaRPr lang="en-US" sz="1700" dirty="0"/>
          </a:p>
          <a:p>
            <a:pPr defTabSz="957468">
              <a:defRPr/>
            </a:pPr>
            <a:r>
              <a:rPr lang="en-US" sz="1700" dirty="0"/>
              <a:t>Many of these are assessments of and for learning also</a:t>
            </a:r>
          </a:p>
          <a:p>
            <a:pPr eaLnBrk="1" hangingPunct="1"/>
            <a:endParaRPr lang="en-US" sz="1700" dirty="0"/>
          </a:p>
        </p:txBody>
      </p:sp>
      <p:sp>
        <p:nvSpPr>
          <p:cNvPr id="2" name="Header Placeholder 1"/>
          <p:cNvSpPr>
            <a:spLocks noGrp="1"/>
          </p:cNvSpPr>
          <p:nvPr>
            <p:ph type="hdr" sz="quarter" idx="10"/>
          </p:nvPr>
        </p:nvSpPr>
        <p:spPr/>
        <p:txBody>
          <a:bodyPr/>
          <a:lstStyle/>
          <a:p>
            <a:r>
              <a:rPr lang="en-US" smtClean="0"/>
              <a:t>How do we know if students are learning: Why assess learning?</a:t>
            </a:r>
            <a:endParaRPr lang="en-US"/>
          </a:p>
        </p:txBody>
      </p:sp>
      <p:sp>
        <p:nvSpPr>
          <p:cNvPr id="3" name="Footer Placeholder 2"/>
          <p:cNvSpPr>
            <a:spLocks noGrp="1"/>
          </p:cNvSpPr>
          <p:nvPr>
            <p:ph type="ftr" sz="quarter" idx="11"/>
          </p:nvPr>
        </p:nvSpPr>
        <p:spPr/>
        <p:txBody>
          <a:bodyPr/>
          <a:lstStyle/>
          <a:p>
            <a:r>
              <a:rPr lang="en-US" smtClean="0"/>
              <a:t>Created by Aubrie Swan Sein, Center for Education Research and Evaluation; Summer Institute 2012</a:t>
            </a:r>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E94DF5-34AC-4949-9B12-E7A6B445C744}" type="datetime1">
              <a:rPr lang="en-US" smtClean="0"/>
              <a:t>7/24/2012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993D0F-50F0-4A6F-A999-994B18D6CB6B}" type="slidenum">
              <a:rPr lang="en-US" smtClean="0"/>
              <a:t>‹#›</a:t>
            </a:fld>
            <a:endParaRPr lang="en-US"/>
          </a:p>
        </p:txBody>
      </p:sp>
    </p:spTree>
    <p:extLst>
      <p:ext uri="{BB962C8B-B14F-4D97-AF65-F5344CB8AC3E}">
        <p14:creationId xmlns:p14="http://schemas.microsoft.com/office/powerpoint/2010/main" val="1834014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AA1255-40FD-4BF9-B397-0D3094DDE7CE}" type="datetime1">
              <a:rPr lang="en-US" smtClean="0"/>
              <a:t>7/24/2012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993D0F-50F0-4A6F-A999-994B18D6CB6B}" type="slidenum">
              <a:rPr lang="en-US" smtClean="0"/>
              <a:t>‹#›</a:t>
            </a:fld>
            <a:endParaRPr lang="en-US"/>
          </a:p>
        </p:txBody>
      </p:sp>
    </p:spTree>
    <p:extLst>
      <p:ext uri="{BB962C8B-B14F-4D97-AF65-F5344CB8AC3E}">
        <p14:creationId xmlns:p14="http://schemas.microsoft.com/office/powerpoint/2010/main" val="10309709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5A950C-6F02-4124-99C7-8B4DE4CA8FBF}" type="datetime1">
              <a:rPr lang="en-US" smtClean="0"/>
              <a:t>7/24/2012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993D0F-50F0-4A6F-A999-994B18D6CB6B}" type="slidenum">
              <a:rPr lang="en-US" smtClean="0"/>
              <a:t>‹#›</a:t>
            </a:fld>
            <a:endParaRPr lang="en-US"/>
          </a:p>
        </p:txBody>
      </p:sp>
    </p:spTree>
    <p:extLst>
      <p:ext uri="{BB962C8B-B14F-4D97-AF65-F5344CB8AC3E}">
        <p14:creationId xmlns:p14="http://schemas.microsoft.com/office/powerpoint/2010/main" val="11079869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1E213C-4C8D-4FB5-9A10-AE4FC8BFD383}" type="datetime1">
              <a:rPr lang="en-US" smtClean="0"/>
              <a:t>7/24/2012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993D0F-50F0-4A6F-A999-994B18D6CB6B}" type="slidenum">
              <a:rPr lang="en-US" smtClean="0"/>
              <a:t>‹#›</a:t>
            </a:fld>
            <a:endParaRPr lang="en-US"/>
          </a:p>
        </p:txBody>
      </p:sp>
    </p:spTree>
    <p:extLst>
      <p:ext uri="{BB962C8B-B14F-4D97-AF65-F5344CB8AC3E}">
        <p14:creationId xmlns:p14="http://schemas.microsoft.com/office/powerpoint/2010/main" val="20320464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E38C0FA-E49E-4274-A79F-2100251DCFBA}" type="datetime1">
              <a:rPr lang="en-US" smtClean="0"/>
              <a:t>7/24/2012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993D0F-50F0-4A6F-A999-994B18D6CB6B}" type="slidenum">
              <a:rPr lang="en-US" smtClean="0"/>
              <a:t>‹#›</a:t>
            </a:fld>
            <a:endParaRPr lang="en-US"/>
          </a:p>
        </p:txBody>
      </p:sp>
    </p:spTree>
    <p:extLst>
      <p:ext uri="{BB962C8B-B14F-4D97-AF65-F5344CB8AC3E}">
        <p14:creationId xmlns:p14="http://schemas.microsoft.com/office/powerpoint/2010/main" val="21755653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8E9111C-AA20-4936-877C-9E1DE539D000}" type="datetime1">
              <a:rPr lang="en-US" smtClean="0"/>
              <a:t>7/24/2012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993D0F-50F0-4A6F-A999-994B18D6CB6B}" type="slidenum">
              <a:rPr lang="en-US" smtClean="0"/>
              <a:t>‹#›</a:t>
            </a:fld>
            <a:endParaRPr lang="en-US"/>
          </a:p>
        </p:txBody>
      </p:sp>
    </p:spTree>
    <p:extLst>
      <p:ext uri="{BB962C8B-B14F-4D97-AF65-F5344CB8AC3E}">
        <p14:creationId xmlns:p14="http://schemas.microsoft.com/office/powerpoint/2010/main" val="2593804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6A91373-65B9-4E1D-BE10-ACAA4FF666A2}" type="datetime1">
              <a:rPr lang="en-US" smtClean="0"/>
              <a:t>7/24/2012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0993D0F-50F0-4A6F-A999-994B18D6CB6B}" type="slidenum">
              <a:rPr lang="en-US" smtClean="0"/>
              <a:t>‹#›</a:t>
            </a:fld>
            <a:endParaRPr lang="en-US"/>
          </a:p>
        </p:txBody>
      </p:sp>
    </p:spTree>
    <p:extLst>
      <p:ext uri="{BB962C8B-B14F-4D97-AF65-F5344CB8AC3E}">
        <p14:creationId xmlns:p14="http://schemas.microsoft.com/office/powerpoint/2010/main" val="23685563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5CB4897-7037-4DE5-BE9E-DCFBC78BB932}" type="datetime1">
              <a:rPr lang="en-US" smtClean="0"/>
              <a:t>7/24/2012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0993D0F-50F0-4A6F-A999-994B18D6CB6B}" type="slidenum">
              <a:rPr lang="en-US" smtClean="0"/>
              <a:t>‹#›</a:t>
            </a:fld>
            <a:endParaRPr lang="en-US"/>
          </a:p>
        </p:txBody>
      </p:sp>
    </p:spTree>
    <p:extLst>
      <p:ext uri="{BB962C8B-B14F-4D97-AF65-F5344CB8AC3E}">
        <p14:creationId xmlns:p14="http://schemas.microsoft.com/office/powerpoint/2010/main" val="1458919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D187B8-017C-4768-B74C-221D5C765C5C}" type="datetime1">
              <a:rPr lang="en-US" smtClean="0"/>
              <a:t>7/24/2012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0993D0F-50F0-4A6F-A999-994B18D6CB6B}" type="slidenum">
              <a:rPr lang="en-US" smtClean="0"/>
              <a:t>‹#›</a:t>
            </a:fld>
            <a:endParaRPr lang="en-US"/>
          </a:p>
        </p:txBody>
      </p:sp>
    </p:spTree>
    <p:extLst>
      <p:ext uri="{BB962C8B-B14F-4D97-AF65-F5344CB8AC3E}">
        <p14:creationId xmlns:p14="http://schemas.microsoft.com/office/powerpoint/2010/main" val="8979643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774F03-22EB-48B4-A3F1-3AC950615348}" type="datetime1">
              <a:rPr lang="en-US" smtClean="0"/>
              <a:t>7/24/2012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993D0F-50F0-4A6F-A999-994B18D6CB6B}" type="slidenum">
              <a:rPr lang="en-US" smtClean="0"/>
              <a:t>‹#›</a:t>
            </a:fld>
            <a:endParaRPr lang="en-US"/>
          </a:p>
        </p:txBody>
      </p:sp>
    </p:spTree>
    <p:extLst>
      <p:ext uri="{BB962C8B-B14F-4D97-AF65-F5344CB8AC3E}">
        <p14:creationId xmlns:p14="http://schemas.microsoft.com/office/powerpoint/2010/main" val="39152146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5BF7A1B-351B-4945-811E-E42715A9B0D6}" type="datetime1">
              <a:rPr lang="en-US" smtClean="0"/>
              <a:t>7/24/2012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993D0F-50F0-4A6F-A999-994B18D6CB6B}" type="slidenum">
              <a:rPr lang="en-US" smtClean="0"/>
              <a:t>‹#›</a:t>
            </a:fld>
            <a:endParaRPr lang="en-US"/>
          </a:p>
        </p:txBody>
      </p:sp>
    </p:spTree>
    <p:extLst>
      <p:ext uri="{BB962C8B-B14F-4D97-AF65-F5344CB8AC3E}">
        <p14:creationId xmlns:p14="http://schemas.microsoft.com/office/powerpoint/2010/main" val="4988388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C47A22-5674-4246-B02D-83D68691DDCB}" type="datetime1">
              <a:rPr lang="en-US" smtClean="0"/>
              <a:t>7/24/2012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993D0F-50F0-4A6F-A999-994B18D6CB6B}" type="slidenum">
              <a:rPr lang="en-US" smtClean="0"/>
              <a:t>‹#›</a:t>
            </a:fld>
            <a:endParaRPr lang="en-US"/>
          </a:p>
        </p:txBody>
      </p:sp>
    </p:spTree>
    <p:extLst>
      <p:ext uri="{BB962C8B-B14F-4D97-AF65-F5344CB8AC3E}">
        <p14:creationId xmlns:p14="http://schemas.microsoft.com/office/powerpoint/2010/main" val="14297569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Activity: Pre-Assessment Probe</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smtClean="0"/>
              <a:t>Classroom Assessment Technique (CAT) Domain: Assessing Prior Knowledge, Recall, and Understanding: </a:t>
            </a:r>
          </a:p>
          <a:p>
            <a:r>
              <a:rPr lang="en-US" dirty="0" smtClean="0"/>
              <a:t>CAT Activity: Background Knowledge Probe</a:t>
            </a:r>
          </a:p>
          <a:p>
            <a:r>
              <a:rPr lang="en-US" dirty="0" smtClean="0">
                <a:solidFill>
                  <a:schemeClr val="accent3"/>
                </a:solidFill>
              </a:rPr>
              <a:t>Question: Introduce yourself and answer: What do you think of when you think about ASSESSMENT? What is its purpose?</a:t>
            </a:r>
          </a:p>
          <a:p>
            <a:endParaRPr lang="en-US" dirty="0" smtClean="0">
              <a:solidFill>
                <a:schemeClr val="accent3"/>
              </a:solidFill>
            </a:endParaRPr>
          </a:p>
          <a:p>
            <a:pPr marL="0" indent="0">
              <a:buNone/>
            </a:pPr>
            <a:r>
              <a:rPr lang="en-US" sz="2600" dirty="0" smtClean="0"/>
              <a:t>Classroom Assessment Techniques: A Handbook for College Teachers (2</a:t>
            </a:r>
            <a:r>
              <a:rPr lang="en-US" sz="2600" baseline="30000" dirty="0" smtClean="0"/>
              <a:t>nd</a:t>
            </a:r>
            <a:r>
              <a:rPr lang="en-US" sz="2600" dirty="0" smtClean="0"/>
              <a:t> Ed; 1993)- Thomas Angelo and K. Patricia Cross. </a:t>
            </a:r>
          </a:p>
        </p:txBody>
      </p:sp>
    </p:spTree>
    <p:extLst>
      <p:ext uri="{BB962C8B-B14F-4D97-AF65-F5344CB8AC3E}">
        <p14:creationId xmlns:p14="http://schemas.microsoft.com/office/powerpoint/2010/main" val="30426490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normAutofit/>
          </a:bodyPr>
          <a:lstStyle/>
          <a:p>
            <a:pPr eaLnBrk="1" hangingPunct="1">
              <a:defRPr/>
            </a:pPr>
            <a:r>
              <a:rPr lang="en-US" sz="4000" dirty="0" smtClean="0"/>
              <a:t>Educational Assessment</a:t>
            </a:r>
          </a:p>
        </p:txBody>
      </p:sp>
      <p:sp>
        <p:nvSpPr>
          <p:cNvPr id="5123" name="Rectangle 3"/>
          <p:cNvSpPr>
            <a:spLocks noGrp="1" noChangeArrowheads="1"/>
          </p:cNvSpPr>
          <p:nvPr>
            <p:ph sz="quarter" idx="1"/>
          </p:nvPr>
        </p:nvSpPr>
        <p:spPr/>
        <p:txBody>
          <a:bodyPr>
            <a:normAutofit fontScale="92500" lnSpcReduction="10000"/>
          </a:bodyPr>
          <a:lstStyle/>
          <a:p>
            <a:pPr eaLnBrk="1" hangingPunct="1">
              <a:defRPr/>
            </a:pPr>
            <a:r>
              <a:rPr lang="en-US" dirty="0" smtClean="0"/>
              <a:t>Educational Assessment is a formal attempt to determine students’ status with respect to educational variables of interest</a:t>
            </a:r>
          </a:p>
          <a:p>
            <a:pPr lvl="1" eaLnBrk="1" hangingPunct="1">
              <a:defRPr/>
            </a:pPr>
            <a:r>
              <a:rPr lang="en-US" dirty="0" smtClean="0"/>
              <a:t>Formal attempt to get a fix on students’ knowledge, skills, attitudes</a:t>
            </a:r>
          </a:p>
          <a:p>
            <a:pPr lvl="1" eaLnBrk="1" hangingPunct="1">
              <a:defRPr/>
            </a:pPr>
            <a:r>
              <a:rPr lang="en-US" dirty="0" smtClean="0"/>
              <a:t>More broad definition than “testing”- includes more kinds of measurement procedures</a:t>
            </a:r>
          </a:p>
          <a:p>
            <a:pPr marL="457200" lvl="1" indent="0" eaLnBrk="1" hangingPunct="1">
              <a:buNone/>
              <a:defRPr/>
            </a:pPr>
            <a:endParaRPr lang="en-US" dirty="0"/>
          </a:p>
          <a:p>
            <a:pPr marL="457200" lvl="1" indent="0" eaLnBrk="1" hangingPunct="1">
              <a:buNone/>
              <a:defRPr/>
            </a:pPr>
            <a:endParaRPr lang="en-US" sz="2000" dirty="0" smtClean="0"/>
          </a:p>
          <a:p>
            <a:pPr marL="457200" lvl="1" indent="0" eaLnBrk="1" hangingPunct="1">
              <a:buNone/>
              <a:defRPr/>
            </a:pPr>
            <a:r>
              <a:rPr lang="en-US" sz="2000" dirty="0" err="1" smtClean="0"/>
              <a:t>Popham</a:t>
            </a:r>
            <a:r>
              <a:rPr lang="en-US" sz="2000" dirty="0" smtClean="0"/>
              <a:t>, W.J. (2008). Classroom assessment, 5</a:t>
            </a:r>
            <a:r>
              <a:rPr lang="en-US" sz="2000" baseline="30000" dirty="0" smtClean="0"/>
              <a:t>th</a:t>
            </a:r>
            <a:r>
              <a:rPr lang="en-US" sz="2000" dirty="0" smtClean="0"/>
              <a:t> </a:t>
            </a:r>
            <a:r>
              <a:rPr lang="en-US" sz="2000" dirty="0" err="1" smtClean="0"/>
              <a:t>ed</a:t>
            </a:r>
            <a:r>
              <a:rPr lang="en-US" sz="2000" dirty="0" smtClean="0"/>
              <a:t>: What teachers need to know. </a:t>
            </a:r>
            <a:r>
              <a:rPr lang="en-US" sz="2000" dirty="0" err="1" smtClean="0"/>
              <a:t>Allyn</a:t>
            </a:r>
            <a:r>
              <a:rPr lang="en-US" sz="2000" dirty="0" smtClean="0"/>
              <a:t> and Bacon.</a:t>
            </a:r>
          </a:p>
        </p:txBody>
      </p:sp>
    </p:spTree>
    <p:extLst>
      <p:ext uri="{BB962C8B-B14F-4D97-AF65-F5344CB8AC3E}">
        <p14:creationId xmlns:p14="http://schemas.microsoft.com/office/powerpoint/2010/main" val="40894296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normAutofit/>
          </a:bodyPr>
          <a:lstStyle/>
          <a:p>
            <a:pPr>
              <a:defRPr/>
            </a:pPr>
            <a:r>
              <a:rPr lang="en-US" sz="4000"/>
              <a:t>Traditional Reasons for Assessment</a:t>
            </a:r>
          </a:p>
        </p:txBody>
      </p:sp>
      <p:sp>
        <p:nvSpPr>
          <p:cNvPr id="7171" name="Rectangle 3"/>
          <p:cNvSpPr>
            <a:spLocks noGrp="1" noChangeArrowheads="1"/>
          </p:cNvSpPr>
          <p:nvPr>
            <p:ph sz="quarter" idx="1"/>
          </p:nvPr>
        </p:nvSpPr>
        <p:spPr/>
        <p:txBody>
          <a:bodyPr>
            <a:normAutofit fontScale="92500"/>
          </a:bodyPr>
          <a:lstStyle/>
          <a:p>
            <a:pPr>
              <a:defRPr/>
            </a:pPr>
            <a:r>
              <a:rPr lang="en-US" dirty="0"/>
              <a:t>To diagnose students’ strengths and </a:t>
            </a:r>
            <a:r>
              <a:rPr lang="en-US" dirty="0" smtClean="0"/>
              <a:t>weaknesses ahead of time (via pre-assessment)</a:t>
            </a:r>
            <a:endParaRPr lang="en-US" dirty="0"/>
          </a:p>
          <a:p>
            <a:pPr>
              <a:defRPr/>
            </a:pPr>
            <a:r>
              <a:rPr lang="en-US" dirty="0"/>
              <a:t>To monitor students’ </a:t>
            </a:r>
            <a:r>
              <a:rPr lang="en-US" dirty="0" smtClean="0"/>
              <a:t>progress/ learning</a:t>
            </a:r>
            <a:endParaRPr lang="en-US" dirty="0"/>
          </a:p>
          <a:p>
            <a:pPr>
              <a:defRPr/>
            </a:pPr>
            <a:r>
              <a:rPr lang="en-US" dirty="0"/>
              <a:t>To </a:t>
            </a:r>
            <a:r>
              <a:rPr lang="en-US" dirty="0" smtClean="0"/>
              <a:t>evaluate/ assign </a:t>
            </a:r>
            <a:r>
              <a:rPr lang="en-US" dirty="0"/>
              <a:t>grades to students</a:t>
            </a:r>
          </a:p>
          <a:p>
            <a:pPr>
              <a:defRPr/>
            </a:pPr>
            <a:r>
              <a:rPr lang="en-US" dirty="0"/>
              <a:t>To determine </a:t>
            </a:r>
            <a:r>
              <a:rPr lang="en-US" dirty="0" smtClean="0"/>
              <a:t>instructor’s effectiveness</a:t>
            </a:r>
          </a:p>
          <a:p>
            <a:pPr>
              <a:defRPr/>
            </a:pPr>
            <a:endParaRPr lang="en-US" dirty="0"/>
          </a:p>
          <a:p>
            <a:pPr marL="0" indent="0">
              <a:buNone/>
              <a:defRPr/>
            </a:pPr>
            <a:endParaRPr lang="en-US" dirty="0" smtClean="0"/>
          </a:p>
          <a:p>
            <a:pPr marL="0" indent="0">
              <a:buNone/>
              <a:defRPr/>
            </a:pPr>
            <a:r>
              <a:rPr lang="en-US" dirty="0" err="1" smtClean="0"/>
              <a:t>Popham</a:t>
            </a:r>
            <a:r>
              <a:rPr lang="en-US" dirty="0" smtClean="0"/>
              <a:t>, 2008</a:t>
            </a:r>
            <a:endParaRPr lang="en-US" dirty="0"/>
          </a:p>
        </p:txBody>
      </p:sp>
    </p:spTree>
    <p:extLst>
      <p:ext uri="{BB962C8B-B14F-4D97-AF65-F5344CB8AC3E}">
        <p14:creationId xmlns:p14="http://schemas.microsoft.com/office/powerpoint/2010/main" val="33629302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rmAutofit/>
          </a:bodyPr>
          <a:lstStyle/>
          <a:p>
            <a:pPr>
              <a:defRPr/>
            </a:pPr>
            <a:r>
              <a:rPr lang="en-US" sz="4000" dirty="0" smtClean="0"/>
              <a:t>Further </a:t>
            </a:r>
            <a:r>
              <a:rPr lang="en-US" sz="4000" dirty="0"/>
              <a:t>Reasons for Assessment</a:t>
            </a:r>
          </a:p>
        </p:txBody>
      </p:sp>
      <p:sp>
        <p:nvSpPr>
          <p:cNvPr id="9219" name="Rectangle 3"/>
          <p:cNvSpPr>
            <a:spLocks noGrp="1" noChangeArrowheads="1"/>
          </p:cNvSpPr>
          <p:nvPr>
            <p:ph sz="quarter" idx="1"/>
          </p:nvPr>
        </p:nvSpPr>
        <p:spPr>
          <a:xfrm>
            <a:off x="304800" y="1600200"/>
            <a:ext cx="8610600" cy="4800600"/>
          </a:xfrm>
        </p:spPr>
        <p:txBody>
          <a:bodyPr>
            <a:normAutofit fontScale="92500"/>
          </a:bodyPr>
          <a:lstStyle/>
          <a:p>
            <a:pPr>
              <a:lnSpc>
                <a:spcPct val="90000"/>
              </a:lnSpc>
              <a:defRPr/>
            </a:pPr>
            <a:r>
              <a:rPr lang="en-US" dirty="0"/>
              <a:t>Test results determine </a:t>
            </a:r>
            <a:r>
              <a:rPr lang="en-US" dirty="0" smtClean="0"/>
              <a:t>administration’s perceptions </a:t>
            </a:r>
            <a:r>
              <a:rPr lang="en-US" dirty="0"/>
              <a:t>of educational effectiveness</a:t>
            </a:r>
          </a:p>
          <a:p>
            <a:pPr>
              <a:lnSpc>
                <a:spcPct val="90000"/>
              </a:lnSpc>
              <a:defRPr/>
            </a:pPr>
            <a:r>
              <a:rPr lang="en-US" dirty="0"/>
              <a:t>Students’ </a:t>
            </a:r>
            <a:r>
              <a:rPr lang="en-US" dirty="0" smtClean="0"/>
              <a:t>performance used to evaluate instructor effectiveness, curriculum effectiveness</a:t>
            </a:r>
            <a:endParaRPr lang="en-US" dirty="0"/>
          </a:p>
          <a:p>
            <a:pPr>
              <a:lnSpc>
                <a:spcPct val="90000"/>
              </a:lnSpc>
              <a:defRPr/>
            </a:pPr>
            <a:r>
              <a:rPr lang="en-US" dirty="0"/>
              <a:t>As clarifiers of instructional intentions, assessment devices can improve instructional </a:t>
            </a:r>
            <a:r>
              <a:rPr lang="en-US" dirty="0" smtClean="0"/>
              <a:t>quality</a:t>
            </a:r>
          </a:p>
          <a:p>
            <a:pPr>
              <a:lnSpc>
                <a:spcPct val="90000"/>
              </a:lnSpc>
              <a:defRPr/>
            </a:pPr>
            <a:r>
              <a:rPr lang="en-US" dirty="0" smtClean="0"/>
              <a:t>Giving students evidence to self-monitor and self-direct their learning</a:t>
            </a:r>
          </a:p>
          <a:p>
            <a:pPr>
              <a:lnSpc>
                <a:spcPct val="90000"/>
              </a:lnSpc>
              <a:defRPr/>
            </a:pPr>
            <a:endParaRPr lang="en-US" dirty="0" smtClean="0"/>
          </a:p>
          <a:p>
            <a:pPr marL="0" indent="0">
              <a:lnSpc>
                <a:spcPct val="90000"/>
              </a:lnSpc>
              <a:buNone/>
              <a:defRPr/>
            </a:pPr>
            <a:r>
              <a:rPr lang="en-US" dirty="0" err="1" smtClean="0"/>
              <a:t>Popham</a:t>
            </a:r>
            <a:r>
              <a:rPr lang="en-US" dirty="0"/>
              <a:t>, 2008</a:t>
            </a:r>
          </a:p>
          <a:p>
            <a:pPr>
              <a:lnSpc>
                <a:spcPct val="90000"/>
              </a:lnSpc>
              <a:defRPr/>
            </a:pPr>
            <a:endParaRPr lang="en-US" dirty="0"/>
          </a:p>
        </p:txBody>
      </p:sp>
    </p:spTree>
    <p:extLst>
      <p:ext uri="{BB962C8B-B14F-4D97-AF65-F5344CB8AC3E}">
        <p14:creationId xmlns:p14="http://schemas.microsoft.com/office/powerpoint/2010/main" val="30279609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a:xfrm>
            <a:off x="152400" y="152400"/>
            <a:ext cx="8534400" cy="533400"/>
          </a:xfrm>
        </p:spPr>
        <p:txBody>
          <a:bodyPr>
            <a:normAutofit fontScale="90000"/>
          </a:bodyPr>
          <a:lstStyle/>
          <a:p>
            <a:pPr eaLnBrk="1" hangingPunct="1">
              <a:defRPr/>
            </a:pPr>
            <a:r>
              <a:rPr lang="en-US" dirty="0" smtClean="0"/>
              <a:t>1) Assessment OF Learning</a:t>
            </a:r>
          </a:p>
        </p:txBody>
      </p:sp>
      <p:graphicFrame>
        <p:nvGraphicFramePr>
          <p:cNvPr id="4" name="Content Placeholder 3"/>
          <p:cNvGraphicFramePr>
            <a:graphicFrameLocks noGrp="1"/>
          </p:cNvGraphicFramePr>
          <p:nvPr>
            <p:ph sz="quarter" idx="1"/>
          </p:nvPr>
        </p:nvGraphicFramePr>
        <p:xfrm>
          <a:off x="228600" y="762000"/>
          <a:ext cx="8305800" cy="5943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extBox 1"/>
          <p:cNvSpPr txBox="1"/>
          <p:nvPr/>
        </p:nvSpPr>
        <p:spPr>
          <a:xfrm>
            <a:off x="5072109" y="5715000"/>
            <a:ext cx="3505200" cy="1077218"/>
          </a:xfrm>
          <a:prstGeom prst="rect">
            <a:avLst/>
          </a:prstGeom>
          <a:noFill/>
        </p:spPr>
        <p:txBody>
          <a:bodyPr wrap="square" rtlCol="0">
            <a:spAutoFit/>
          </a:bodyPr>
          <a:lstStyle/>
          <a:p>
            <a:r>
              <a:rPr lang="en-US" sz="1600" dirty="0" smtClean="0"/>
              <a:t>Black, P.J. &amp; </a:t>
            </a:r>
            <a:r>
              <a:rPr lang="en-US" sz="1600" dirty="0" err="1" smtClean="0"/>
              <a:t>Wiliam</a:t>
            </a:r>
            <a:r>
              <a:rPr lang="en-US" sz="1600" dirty="0" smtClean="0"/>
              <a:t>, D. (1998) Inside the Black Box: Raising standards through classroom assessment. King’s College, London.</a:t>
            </a:r>
            <a:endParaRPr lang="en-US" sz="1600" dirty="0"/>
          </a:p>
        </p:txBody>
      </p:sp>
    </p:spTree>
    <p:extLst>
      <p:ext uri="{BB962C8B-B14F-4D97-AF65-F5344CB8AC3E}">
        <p14:creationId xmlns:p14="http://schemas.microsoft.com/office/powerpoint/2010/main" val="22938145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a:xfrm>
            <a:off x="0" y="228600"/>
            <a:ext cx="8686800" cy="533400"/>
          </a:xfrm>
        </p:spPr>
        <p:txBody>
          <a:bodyPr>
            <a:normAutofit fontScale="90000"/>
          </a:bodyPr>
          <a:lstStyle/>
          <a:p>
            <a:pPr eaLnBrk="1" hangingPunct="1">
              <a:defRPr/>
            </a:pPr>
            <a:r>
              <a:rPr lang="en-US" dirty="0" smtClean="0"/>
              <a:t>2) Assessment FOR Learning</a:t>
            </a:r>
          </a:p>
        </p:txBody>
      </p:sp>
      <p:graphicFrame>
        <p:nvGraphicFramePr>
          <p:cNvPr id="4" name="Content Placeholder 3"/>
          <p:cNvGraphicFramePr>
            <a:graphicFrameLocks noGrp="1"/>
          </p:cNvGraphicFramePr>
          <p:nvPr>
            <p:ph sz="quarter" idx="1"/>
          </p:nvPr>
        </p:nvGraphicFramePr>
        <p:xfrm>
          <a:off x="228600" y="762000"/>
          <a:ext cx="8305800" cy="5943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699032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a:xfrm>
            <a:off x="381000" y="228600"/>
            <a:ext cx="7467600" cy="533400"/>
          </a:xfrm>
        </p:spPr>
        <p:txBody>
          <a:bodyPr>
            <a:normAutofit fontScale="90000"/>
          </a:bodyPr>
          <a:lstStyle/>
          <a:p>
            <a:pPr eaLnBrk="1" hangingPunct="1">
              <a:defRPr/>
            </a:pPr>
            <a:r>
              <a:rPr lang="en-US" dirty="0" smtClean="0"/>
              <a:t>3) Assessment AS Learning</a:t>
            </a:r>
          </a:p>
        </p:txBody>
      </p:sp>
      <p:graphicFrame>
        <p:nvGraphicFramePr>
          <p:cNvPr id="4" name="Content Placeholder 3"/>
          <p:cNvGraphicFramePr>
            <a:graphicFrameLocks noGrp="1"/>
          </p:cNvGraphicFramePr>
          <p:nvPr>
            <p:ph sz="quarter" idx="1"/>
          </p:nvPr>
        </p:nvGraphicFramePr>
        <p:xfrm>
          <a:off x="228600" y="762000"/>
          <a:ext cx="8305800" cy="5943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353918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Assessment Techniques using </a:t>
            </a:r>
            <a:r>
              <a:rPr lang="en-US" dirty="0" smtClean="0"/>
              <a:t/>
            </a:r>
            <a:br>
              <a:rPr lang="en-US" dirty="0" smtClean="0"/>
            </a:br>
            <a:r>
              <a:rPr lang="en-US" dirty="0" smtClean="0"/>
              <a:t>New CourseWorks</a:t>
            </a:r>
            <a:endParaRPr lang="en-US" dirty="0"/>
          </a:p>
        </p:txBody>
      </p:sp>
      <p:sp>
        <p:nvSpPr>
          <p:cNvPr id="3" name="Content Placeholder 2"/>
          <p:cNvSpPr>
            <a:spLocks noGrp="1"/>
          </p:cNvSpPr>
          <p:nvPr>
            <p:ph sz="quarter" idx="1"/>
          </p:nvPr>
        </p:nvSpPr>
        <p:spPr>
          <a:xfrm>
            <a:off x="457200" y="2133600"/>
            <a:ext cx="8229600" cy="3733800"/>
          </a:xfrm>
        </p:spPr>
        <p:txBody>
          <a:bodyPr>
            <a:normAutofit fontScale="77500" lnSpcReduction="20000"/>
          </a:bodyPr>
          <a:lstStyle/>
          <a:p>
            <a:r>
              <a:rPr lang="en-US" dirty="0" smtClean="0"/>
              <a:t>Test &amp; Quiz- can be used to post formative quizzes, where you can monitor responses</a:t>
            </a:r>
          </a:p>
          <a:p>
            <a:r>
              <a:rPr lang="en-US" dirty="0" smtClean="0"/>
              <a:t>Discussion boards- viewable by everyone, asynchronously</a:t>
            </a:r>
          </a:p>
          <a:p>
            <a:r>
              <a:rPr lang="en-US" dirty="0" smtClean="0"/>
              <a:t>Chat room- viewable by everyone, synchronously</a:t>
            </a:r>
          </a:p>
          <a:p>
            <a:r>
              <a:rPr lang="en-US" dirty="0" smtClean="0"/>
              <a:t>Blogs- students can blog about topic, which can be viewed by everyone</a:t>
            </a:r>
          </a:p>
          <a:p>
            <a:r>
              <a:rPr lang="en-US" dirty="0" smtClean="0"/>
              <a:t>Polls- instructor can post a poll</a:t>
            </a:r>
          </a:p>
          <a:p>
            <a:r>
              <a:rPr lang="en-US" dirty="0" smtClean="0"/>
              <a:t>Wikis- students can add and update content about a topic</a:t>
            </a:r>
          </a:p>
          <a:p>
            <a:r>
              <a:rPr lang="en-US" dirty="0" smtClean="0"/>
              <a:t>Assignments- instructor can ask students to privately respond to a question and view their responses</a:t>
            </a:r>
            <a:endParaRPr lang="en-US" dirty="0"/>
          </a:p>
        </p:txBody>
      </p:sp>
    </p:spTree>
    <p:extLst>
      <p:ext uri="{BB962C8B-B14F-4D97-AF65-F5344CB8AC3E}">
        <p14:creationId xmlns:p14="http://schemas.microsoft.com/office/powerpoint/2010/main" val="101384731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428</TotalTime>
  <Words>1374</Words>
  <Application>Microsoft Office PowerPoint</Application>
  <PresentationFormat>On-screen Show (4:3)</PresentationFormat>
  <Paragraphs>153</Paragraphs>
  <Slides>8</Slides>
  <Notes>7</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Activity: Pre-Assessment Probe</vt:lpstr>
      <vt:lpstr>Educational Assessment</vt:lpstr>
      <vt:lpstr>Traditional Reasons for Assessment</vt:lpstr>
      <vt:lpstr>Further Reasons for Assessment</vt:lpstr>
      <vt:lpstr>1) Assessment OF Learning</vt:lpstr>
      <vt:lpstr>2) Assessment FOR Learning</vt:lpstr>
      <vt:lpstr>3) Assessment AS Learning</vt:lpstr>
      <vt:lpstr>Assessment Techniques using  New CourseWorks</vt:lpstr>
    </vt:vector>
  </TitlesOfParts>
  <Company>Columbia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do we know if students are learning: Why assess learning?</dc:title>
  <dc:creator>Aubrie</dc:creator>
  <cp:lastModifiedBy>Aubrie</cp:lastModifiedBy>
  <cp:revision>9</cp:revision>
  <cp:lastPrinted>2012-07-24T22:32:43Z</cp:lastPrinted>
  <dcterms:created xsi:type="dcterms:W3CDTF">2012-07-24T15:23:50Z</dcterms:created>
  <dcterms:modified xsi:type="dcterms:W3CDTF">2012-07-24T22:33:21Z</dcterms:modified>
</cp:coreProperties>
</file>