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>
        <p:scale>
          <a:sx n="50" d="100"/>
          <a:sy n="50" d="100"/>
        </p:scale>
        <p:origin x="-426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1" y="130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2013/4/29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An Investment Planning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In a barber shop business</a:t>
            </a:r>
          </a:p>
          <a:p>
            <a:r>
              <a:rPr lang="en-US" altLang="zh-CN" dirty="0" smtClean="0"/>
              <a:t>Paxton Zhou</a:t>
            </a:r>
          </a:p>
          <a:p>
            <a:r>
              <a:rPr lang="en-US" altLang="zh-CN" dirty="0" smtClean="0"/>
              <a:t>Paul Kim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Run L-S-2, FBF-2 10,000 times and take average, compare with previous  methods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4714884"/>
            <a:ext cx="87154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There is no improvement in terms of # of customers served, actually, fewer (very little) customers are served   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There very limited reduction in </a:t>
            </a:r>
            <a:r>
              <a:rPr lang="en-US" altLang="zh-CN" sz="2500" dirty="0" err="1" smtClean="0"/>
              <a:t>makespan</a:t>
            </a:r>
            <a:endParaRPr lang="en-US" altLang="zh-CN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Hiring more barbers does not reduce </a:t>
            </a:r>
            <a:r>
              <a:rPr lang="en-US" altLang="zh-CN" sz="2500" dirty="0" err="1" smtClean="0"/>
              <a:t>makespan</a:t>
            </a:r>
            <a:r>
              <a:rPr lang="en-US" altLang="zh-CN" sz="2500" dirty="0" smtClean="0"/>
              <a:t>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00174"/>
            <a:ext cx="6286544" cy="313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queue scenario 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000496" y="1428736"/>
            <a:ext cx="4714908" cy="31432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500958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Master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22231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Male Barber 2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143504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Male</a:t>
            </a:r>
          </a:p>
          <a:p>
            <a:pPr algn="ctr"/>
            <a:r>
              <a:rPr lang="en-US" altLang="zh-CN" dirty="0" smtClean="0"/>
              <a:t>Baber 1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7500958" y="3429000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Female Barber 2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6322231" y="3429000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Female Barber 1</a:t>
            </a:r>
            <a:endParaRPr lang="zh-CN" altLang="en-US" dirty="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642910" y="3500438"/>
            <a:ext cx="3286148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4414" y="2357430"/>
            <a:ext cx="2714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Customers arrive Poisson (</a:t>
            </a:r>
            <a:r>
              <a:rPr lang="el-GR" altLang="zh-CN" sz="2000" dirty="0" smtClean="0"/>
              <a:t>λ</a:t>
            </a:r>
            <a:r>
              <a:rPr lang="en-US" altLang="zh-CN" sz="2000" dirty="0" smtClean="0"/>
              <a:t>=3) for both male and female</a:t>
            </a:r>
            <a:endParaRPr lang="zh-CN" alt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5040025"/>
            <a:ext cx="850112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We assume that customers are willing to wait for at most 30 minutes—if no barber is free then they will just leave and go to another barber shop near by</a:t>
            </a:r>
          </a:p>
        </p:txBody>
      </p:sp>
      <p:sp>
        <p:nvSpPr>
          <p:cNvPr id="15" name="矩形 14"/>
          <p:cNvSpPr/>
          <p:nvPr/>
        </p:nvSpPr>
        <p:spPr>
          <a:xfrm>
            <a:off x="4143372" y="2000240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4143372" y="2277062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4143372" y="2553884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4143372" y="2830706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4143372" y="310752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4143372" y="3384350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4143372" y="3661172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143372" y="3937994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143372" y="421481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4536281" y="421481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5322099" y="421481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5715008" y="421481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4929190" y="4214818"/>
            <a:ext cx="28575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4929190" y="3143248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 smtClean="0"/>
              <a:t>Waitingseats</a:t>
            </a:r>
            <a:endParaRPr lang="zh-CN" altLang="en-US" sz="2000" dirty="0"/>
          </a:p>
        </p:txBody>
      </p:sp>
      <p:cxnSp>
        <p:nvCxnSpPr>
          <p:cNvPr id="31" name="直接箭头连接符 30"/>
          <p:cNvCxnSpPr>
            <a:stCxn id="29" idx="1"/>
          </p:cNvCxnSpPr>
          <p:nvPr/>
        </p:nvCxnSpPr>
        <p:spPr>
          <a:xfrm rot="10800000" flipV="1">
            <a:off x="4643438" y="3497190"/>
            <a:ext cx="285752" cy="431873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Introducing a Queue/ waiting area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2643205"/>
          </a:xfrm>
        </p:spPr>
        <p:txBody>
          <a:bodyPr>
            <a:normAutofit/>
          </a:bodyPr>
          <a:lstStyle/>
          <a:p>
            <a:r>
              <a:rPr lang="en-US" altLang="zh-CN" sz="2700" dirty="0" smtClean="0"/>
              <a:t>We compare the performance of L-S, FBF. L-S-2, FBF-2</a:t>
            </a:r>
          </a:p>
          <a:p>
            <a:endParaRPr lang="en-US" altLang="zh-CN" sz="2700" dirty="0" smtClean="0"/>
          </a:p>
          <a:p>
            <a:endParaRPr lang="en-US" altLang="zh-CN" sz="2700" dirty="0" smtClean="0"/>
          </a:p>
          <a:p>
            <a:endParaRPr lang="zh-CN" altLang="en-US" sz="27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5072098" cy="316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标题 1"/>
          <p:cNvSpPr txBox="1">
            <a:spLocks/>
          </p:cNvSpPr>
          <p:nvPr/>
        </p:nvSpPr>
        <p:spPr>
          <a:xfrm>
            <a:off x="642910" y="5143512"/>
            <a:ext cx="8229600" cy="1714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Having the queue does not make FBF any better compared to L-S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FBF</a:t>
            </a:r>
            <a:r>
              <a:rPr kumimoji="0" lang="en-US" altLang="zh-CN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results in 2% less customers being served </a:t>
            </a:r>
            <a:endParaRPr kumimoji="0" lang="en-US" altLang="zh-C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215370" cy="354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4071942"/>
            <a:ext cx="89297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000" dirty="0" smtClean="0"/>
              <a:t>Having a queue does not substantially increases </a:t>
            </a:r>
            <a:r>
              <a:rPr lang="en-US" altLang="zh-CN" sz="2000" dirty="0" err="1" smtClean="0"/>
              <a:t>makespan</a:t>
            </a:r>
            <a:r>
              <a:rPr lang="en-US" altLang="zh-CN" sz="2000" dirty="0" smtClean="0"/>
              <a:t>, but we can serve more customers </a:t>
            </a:r>
            <a:r>
              <a:rPr lang="en-US" altLang="zh-CN" sz="2000" dirty="0" smtClean="0">
                <a:sym typeface="Wingdings" pitchFamily="2" charset="2"/>
              </a:rPr>
              <a:t> keep the queue!</a:t>
            </a:r>
          </a:p>
          <a:p>
            <a:pPr>
              <a:buFont typeface="Arial" pitchFamily="34" charset="0"/>
              <a:buChar char="•"/>
            </a:pPr>
            <a:endParaRPr lang="en-US" altLang="zh-CN" sz="20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 not hire one more master barber: only to serve 3~4 more customers is not worth it as an average barber serves more than 8 under the 5 barber system</a:t>
            </a:r>
          </a:p>
          <a:p>
            <a:pPr>
              <a:buFont typeface="Arial" pitchFamily="34" charset="0"/>
              <a:buChar char="•"/>
            </a:pPr>
            <a:endParaRPr lang="en-US" altLang="zh-CN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Having a queue improves the system by serving more customers, while not dramatically increasing the </a:t>
            </a:r>
            <a:r>
              <a:rPr lang="en-US" altLang="zh-CN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makespan</a:t>
            </a:r>
            <a:r>
              <a:rPr lang="en-US" altLang="zh-CN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!.</a:t>
            </a:r>
            <a:endParaRPr lang="zh-CN" alt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0" y="-285776"/>
            <a:ext cx="9144000" cy="1143000"/>
          </a:xfrm>
        </p:spPr>
        <p:txBody>
          <a:bodyPr>
            <a:normAutofit/>
          </a:bodyPr>
          <a:lstStyle/>
          <a:p>
            <a:r>
              <a:rPr lang="en-US" altLang="zh-CN" sz="3000" dirty="0" smtClean="0"/>
              <a:t>Should we have a queue/ build a waiting area?</a:t>
            </a:r>
            <a:endParaRPr lang="zh-CN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00792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If the </a:t>
            </a:r>
            <a:r>
              <a:rPr lang="en-US" altLang="zh-CN" dirty="0" err="1" smtClean="0"/>
              <a:t>Poission</a:t>
            </a:r>
            <a:r>
              <a:rPr lang="en-US" altLang="zh-CN" dirty="0" smtClean="0"/>
              <a:t> arrival rate is very low, then whether or not do we have a queue does not make a big difference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When a customer came in, one barber maybe idle and probably have been waiting for a long time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But if the arrival rate is high (much higher than </a:t>
            </a:r>
            <a:r>
              <a:rPr lang="el-GR" altLang="zh-CN" dirty="0" smtClean="0"/>
              <a:t>λ</a:t>
            </a:r>
            <a:r>
              <a:rPr lang="en-US" altLang="zh-CN" dirty="0" smtClean="0"/>
              <a:t>=3 per hour, </a:t>
            </a:r>
            <a:r>
              <a:rPr lang="en-US" altLang="zh-CN" dirty="0" err="1" smtClean="0"/>
              <a:t>i.e</a:t>
            </a:r>
            <a:r>
              <a:rPr lang="en-US" altLang="zh-CN" dirty="0" smtClean="0"/>
              <a:t> a holiday),:</a:t>
            </a:r>
          </a:p>
          <a:p>
            <a:pPr lvl="1"/>
            <a:r>
              <a:rPr lang="en-US" altLang="zh-CN" dirty="0" smtClean="0"/>
              <a:t>Having a queue will allow the barber shop to serve more customers (more arrivals will be “stored “ in the queue for later processing)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 The only drawback is that the </a:t>
            </a:r>
            <a:r>
              <a:rPr lang="en-US" altLang="zh-CN" dirty="0" err="1" smtClean="0"/>
              <a:t>makespan</a:t>
            </a:r>
            <a:r>
              <a:rPr lang="en-US" altLang="zh-CN" dirty="0" smtClean="0"/>
              <a:t> could be higher (customers in the queue may force barbers to work longer) 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We run a simulation under </a:t>
            </a:r>
            <a:r>
              <a:rPr lang="el-GR" altLang="zh-CN" dirty="0" smtClean="0"/>
              <a:t>λ</a:t>
            </a:r>
            <a:r>
              <a:rPr lang="en-US" altLang="zh-CN" i="1" dirty="0" smtClean="0"/>
              <a:t>=10</a:t>
            </a:r>
            <a:r>
              <a:rPr lang="en-US" altLang="zh-CN" dirty="0" smtClean="0"/>
              <a:t>, and see if having a queue will benefit us. We also compare L-S to FBF 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929066"/>
            <a:ext cx="8229600" cy="2714644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2500" dirty="0" smtClean="0"/>
              <a:t>Having a queue allows us to serve 5 more customers per day by increasing 30mins </a:t>
            </a:r>
            <a:r>
              <a:rPr lang="en-US" altLang="zh-CN" sz="2500" dirty="0" err="1" smtClean="0"/>
              <a:t>makespan</a:t>
            </a:r>
            <a:r>
              <a:rPr lang="en-US" altLang="zh-CN" sz="2500" dirty="0" smtClean="0">
                <a:sym typeface="Wingdings" pitchFamily="2" charset="2"/>
              </a:rPr>
              <a:t> this is desirable as each customer has an average processing time of more than 30min</a:t>
            </a:r>
          </a:p>
          <a:p>
            <a:endParaRPr lang="en-US" altLang="zh-CN" sz="2500" dirty="0" smtClean="0">
              <a:sym typeface="Wingdings" pitchFamily="2" charset="2"/>
            </a:endParaRPr>
          </a:p>
          <a:p>
            <a:r>
              <a:rPr lang="en-US" altLang="zh-CN" sz="2500" dirty="0" smtClean="0">
                <a:sym typeface="Wingdings" pitchFamily="2" charset="2"/>
              </a:rPr>
              <a:t>L-S-2 is not desirable</a:t>
            </a:r>
          </a:p>
          <a:p>
            <a:r>
              <a:rPr lang="en-US" altLang="zh-CN" sz="2500" dirty="0" smtClean="0">
                <a:sym typeface="Wingdings" pitchFamily="2" charset="2"/>
              </a:rPr>
              <a:t>  </a:t>
            </a:r>
          </a:p>
          <a:p>
            <a:r>
              <a:rPr lang="en-US" altLang="zh-CN" sz="2500" dirty="0" smtClean="0">
                <a:sym typeface="Wingdings" pitchFamily="2" charset="2"/>
              </a:rPr>
              <a:t>Hiring an extra master barber allows us to serve 12 more customers. This may be desirable, as originally, a master barber processes  more than 12 customers we now serve more customers without suffering form diminishing return </a:t>
            </a:r>
          </a:p>
          <a:p>
            <a:endParaRPr lang="zh-CN" altLang="en-US" sz="25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7643866" cy="3322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矩形 5"/>
          <p:cNvSpPr/>
          <p:nvPr/>
        </p:nvSpPr>
        <p:spPr>
          <a:xfrm>
            <a:off x="4071934" y="22988"/>
            <a:ext cx="8178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zh-CN" sz="2500" dirty="0" smtClean="0"/>
              <a:t>λ</a:t>
            </a:r>
            <a:r>
              <a:rPr lang="en-US" altLang="zh-CN" sz="2500" i="1" dirty="0" smtClean="0"/>
              <a:t>=10</a:t>
            </a:r>
            <a:endParaRPr lang="zh-CN" altLang="en-US" sz="2500" dirty="0"/>
          </a:p>
        </p:txBody>
      </p:sp>
      <p:sp>
        <p:nvSpPr>
          <p:cNvPr id="7" name="矩形 6"/>
          <p:cNvSpPr/>
          <p:nvPr/>
        </p:nvSpPr>
        <p:spPr>
          <a:xfrm>
            <a:off x="6572264" y="668636"/>
            <a:ext cx="857256" cy="3143272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643702" y="478632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 growing queue!</a:t>
            </a:r>
            <a:endParaRPr lang="zh-CN" altLang="en-US" dirty="0"/>
          </a:p>
        </p:txBody>
      </p:sp>
      <p:cxnSp>
        <p:nvCxnSpPr>
          <p:cNvPr id="10" name="直接箭头连接符 9"/>
          <p:cNvCxnSpPr>
            <a:stCxn id="8" idx="0"/>
          </p:cNvCxnSpPr>
          <p:nvPr/>
        </p:nvCxnSpPr>
        <p:spPr>
          <a:xfrm rot="16200000" flipV="1">
            <a:off x="5554273" y="2661041"/>
            <a:ext cx="3643338" cy="6072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Under low arrival rate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This is intuitive</a:t>
            </a:r>
          </a:p>
          <a:p>
            <a:r>
              <a:rPr lang="en-US" altLang="zh-CN" dirty="0" smtClean="0"/>
              <a:t>A queue is not required</a:t>
            </a:r>
          </a:p>
          <a:p>
            <a:r>
              <a:rPr lang="en-US" altLang="zh-CN" dirty="0" smtClean="0"/>
              <a:t>No need to hire an extra master barber</a:t>
            </a:r>
            <a:r>
              <a:rPr lang="en-US" altLang="zh-CN" dirty="0" smtClean="0">
                <a:sym typeface="Wingdings" pitchFamily="2" charset="2"/>
              </a:rPr>
              <a:t> not many customers out there to serve</a:t>
            </a:r>
          </a:p>
          <a:p>
            <a:r>
              <a:rPr lang="en-US" altLang="zh-CN" dirty="0" smtClean="0">
                <a:sym typeface="Wingdings" pitchFamily="2" charset="2"/>
              </a:rPr>
              <a:t>FBF is optimal (example: the shop is quite empty and most of the barbers idle, a customer arrives at t=7:50 you want to assign him/her to the available fastest barber to reduce </a:t>
            </a:r>
            <a:r>
              <a:rPr lang="en-US" altLang="zh-CN" dirty="0" err="1" smtClean="0">
                <a:sym typeface="Wingdings" pitchFamily="2" charset="2"/>
              </a:rPr>
              <a:t>makespan</a:t>
            </a:r>
            <a:r>
              <a:rPr lang="en-US" altLang="zh-CN" dirty="0" smtClean="0">
                <a:sym typeface="Wingdings" pitchFamily="2" charset="2"/>
              </a:rPr>
              <a:t>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conclusion: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Under normal arrival rate; we need to implement a queue; we do not hire an extra master barber; and either L-S or FBF is optimal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Under high arrival rate, we need a queue; we may hire an extra barber; FBF-2 is optimal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Under low arrival rate, a queue is not necessary; we do not need to hire an extra master barber; FBF is optimal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Basic parameters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Customers arrives according to a Poisson distribution </a:t>
            </a:r>
          </a:p>
          <a:p>
            <a:pPr lvl="1"/>
            <a:r>
              <a:rPr lang="en-US" altLang="zh-CN" dirty="0" smtClean="0"/>
              <a:t>Male and female has the </a:t>
            </a:r>
            <a:r>
              <a:rPr lang="en-US" altLang="zh-CN" b="1" dirty="0" smtClean="0"/>
              <a:t>same arrival rate of 3 customers per hour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Processing time for each customer is uniformly distributed </a:t>
            </a:r>
          </a:p>
          <a:p>
            <a:pPr lvl="1"/>
            <a:r>
              <a:rPr lang="en-US" altLang="zh-CN" dirty="0" smtClean="0"/>
              <a:t>Male: [15, 75] min per customer</a:t>
            </a:r>
          </a:p>
          <a:p>
            <a:pPr lvl="1"/>
            <a:r>
              <a:rPr lang="en-US" altLang="zh-CN" dirty="0" smtClean="0"/>
              <a:t>Female: [21, 81] min per customer</a:t>
            </a:r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5 barbers; 2 only handle male hair, 2 only handle female hair, the fifth barber (the master) can handle both male and female hair and is 2x faster than the other barbers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no-queue scenario 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000496" y="1428736"/>
            <a:ext cx="4714908" cy="31432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500958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Master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322231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Male Barber 2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143504" y="1714488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Male</a:t>
            </a:r>
          </a:p>
          <a:p>
            <a:pPr algn="ctr"/>
            <a:r>
              <a:rPr lang="en-US" altLang="zh-CN" dirty="0" smtClean="0"/>
              <a:t>Baber 1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7500958" y="3429000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Female Barber 4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6322231" y="3429000"/>
            <a:ext cx="900000" cy="9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Female Barber 3</a:t>
            </a:r>
            <a:endParaRPr lang="zh-CN" altLang="en-US" dirty="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1142976" y="3500438"/>
            <a:ext cx="3286148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4414" y="2500306"/>
            <a:ext cx="2714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Customers arrive Poisson (</a:t>
            </a:r>
            <a:r>
              <a:rPr lang="el-GR" altLang="zh-CN" sz="2000" dirty="0" smtClean="0"/>
              <a:t>λ</a:t>
            </a:r>
            <a:r>
              <a:rPr lang="en-US" altLang="zh-CN" sz="2000" dirty="0" smtClean="0"/>
              <a:t>=3) for both male and female</a:t>
            </a:r>
            <a:endParaRPr lang="zh-CN" alt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4743119"/>
            <a:ext cx="850112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We assume that customers have no patience—if  no barber is free they will just leave and go to another barber shop near by</a:t>
            </a:r>
          </a:p>
          <a:p>
            <a:pPr>
              <a:buFont typeface="Arial" pitchFamily="34" charset="0"/>
              <a:buChar char="•"/>
            </a:pPr>
            <a:endParaRPr lang="en-US" altLang="zh-CN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2500" dirty="0" smtClean="0"/>
              <a:t>As a result, we assume </a:t>
            </a:r>
            <a:r>
              <a:rPr lang="en-US" altLang="zh-CN" sz="2500" b="1" dirty="0" smtClean="0"/>
              <a:t>immediate blocking </a:t>
            </a:r>
            <a:r>
              <a:rPr lang="en-US" altLang="zh-CN" sz="2500" dirty="0" smtClean="0"/>
              <a:t>when all “machines” are busy</a:t>
            </a:r>
            <a:endParaRPr lang="zh-CN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0"/>
            <a:ext cx="885828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300" b="1" dirty="0" smtClean="0"/>
              <a:t>			     List scheduling (L-S) method:</a:t>
            </a:r>
            <a:endParaRPr lang="en-US" altLang="zh-CN" sz="2200" dirty="0" smtClean="0"/>
          </a:p>
          <a:p>
            <a:r>
              <a:rPr lang="en-US" altLang="zh-CN" sz="2200" dirty="0" smtClean="0"/>
              <a:t>FCFS</a:t>
            </a:r>
          </a:p>
          <a:p>
            <a:endParaRPr lang="en-US" altLang="zh-CN" sz="2200" dirty="0" smtClean="0"/>
          </a:p>
          <a:p>
            <a:r>
              <a:rPr lang="en-US" altLang="zh-CN" sz="2200" dirty="0" smtClean="0"/>
              <a:t>When a customer arrives</a:t>
            </a:r>
          </a:p>
          <a:p>
            <a:pPr lvl="1"/>
            <a:r>
              <a:rPr lang="en-US" altLang="zh-CN" sz="2200" dirty="0" smtClean="0"/>
              <a:t>If male, assigned to male only barbers (B1, B2) first</a:t>
            </a:r>
          </a:p>
          <a:p>
            <a:pPr lvl="2"/>
            <a:r>
              <a:rPr lang="en-US" altLang="zh-CN" sz="2200" dirty="0" smtClean="0"/>
              <a:t>If no male barber available, assign to master barber (B5)</a:t>
            </a:r>
          </a:p>
          <a:p>
            <a:pPr lvl="2"/>
            <a:r>
              <a:rPr lang="en-US" altLang="zh-CN" sz="2200" dirty="0" smtClean="0"/>
              <a:t>If master barber is busy, the customer leaves for another barber shop </a:t>
            </a:r>
          </a:p>
          <a:p>
            <a:pPr lvl="1"/>
            <a:r>
              <a:rPr lang="en-US" altLang="zh-CN" sz="2200" dirty="0" smtClean="0"/>
              <a:t>If Female, assign to female only barbers first (B3, B4)</a:t>
            </a:r>
          </a:p>
          <a:p>
            <a:pPr lvl="2"/>
            <a:r>
              <a:rPr lang="en-US" altLang="zh-CN" sz="2200" dirty="0" smtClean="0"/>
              <a:t>If no female barber available, assign to master barber</a:t>
            </a:r>
          </a:p>
          <a:p>
            <a:pPr lvl="2"/>
            <a:r>
              <a:rPr lang="en-US" altLang="zh-CN" sz="2200" dirty="0" smtClean="0"/>
              <a:t>If master barber is busy, the customer leaves for another barber shop </a:t>
            </a:r>
          </a:p>
          <a:p>
            <a:pPr lvl="2"/>
            <a:endParaRPr lang="en-US" altLang="zh-CN" sz="2200" dirty="0" smtClean="0"/>
          </a:p>
          <a:p>
            <a:r>
              <a:rPr lang="en-US" altLang="zh-CN" sz="2200" dirty="0" smtClean="0"/>
              <a:t>The barber shop opens for 8 hours. Any customer who arrives after 8 is not admitted. But barbers still need to work overtime to serve, for example, a customer who arrives at 7:50 and still need an hour to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Run simulation 10,000 times and take average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Result of List-scheduling (L-S)</a:t>
            </a:r>
          </a:p>
          <a:p>
            <a:r>
              <a:rPr lang="en-US" altLang="zh-CN" dirty="0" smtClean="0"/>
              <a:t>The Average make span is (in hours): 8.666184804397565 </a:t>
            </a:r>
          </a:p>
          <a:p>
            <a:r>
              <a:rPr lang="en-US" altLang="zh-CN" dirty="0" smtClean="0"/>
              <a:t>The Average # of Male customer served: 17.578</a:t>
            </a:r>
          </a:p>
          <a:p>
            <a:r>
              <a:rPr lang="en-US" altLang="zh-CN" dirty="0" smtClean="0"/>
              <a:t>The Average # Female Customer Served: 16.978</a:t>
            </a:r>
          </a:p>
          <a:p>
            <a:r>
              <a:rPr lang="en-US" altLang="zh-CN" dirty="0" smtClean="0"/>
              <a:t>The Average # of Total Customer Served: 34.556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Let’s think of how to improve the system to serve more customers, while minimizing the </a:t>
            </a:r>
            <a:r>
              <a:rPr lang="en-US" altLang="zh-CN" dirty="0" err="1" smtClean="0"/>
              <a:t>makespan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286280"/>
          </a:xfrm>
        </p:spPr>
        <p:txBody>
          <a:bodyPr/>
          <a:lstStyle/>
          <a:p>
            <a:r>
              <a:rPr lang="en-US" altLang="zh-CN" dirty="0" smtClean="0"/>
              <a:t>The list-scheduling method assign customers to gender constrained barbers (barbers who only handle male or female)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Can we improve the system by prioritizing the master barber, who is 2x faster and can handle both male and female?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357166"/>
            <a:ext cx="8858280" cy="6500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300" b="1" dirty="0" smtClean="0"/>
              <a:t>		 Fastest Barber First (FBF) method:</a:t>
            </a:r>
            <a:endParaRPr lang="en-US" altLang="zh-CN" sz="2200" dirty="0" smtClean="0"/>
          </a:p>
          <a:p>
            <a:r>
              <a:rPr lang="en-US" altLang="zh-CN" sz="2200" dirty="0" smtClean="0"/>
              <a:t>FCFS</a:t>
            </a:r>
          </a:p>
          <a:p>
            <a:endParaRPr lang="en-US" altLang="zh-CN" sz="2200" dirty="0" smtClean="0"/>
          </a:p>
          <a:p>
            <a:r>
              <a:rPr lang="en-US" altLang="zh-CN" sz="2200" dirty="0" smtClean="0"/>
              <a:t>When a customer arrives</a:t>
            </a:r>
          </a:p>
          <a:p>
            <a:pPr lvl="1"/>
            <a:r>
              <a:rPr lang="en-US" altLang="zh-CN" sz="2200" dirty="0" smtClean="0"/>
              <a:t>If male, assigned to B5</a:t>
            </a:r>
          </a:p>
          <a:p>
            <a:pPr lvl="2"/>
            <a:r>
              <a:rPr lang="en-US" altLang="zh-CN" sz="2200" dirty="0" smtClean="0"/>
              <a:t>If B5 is busy, assign to B1 or B2, whoever is available </a:t>
            </a:r>
          </a:p>
          <a:p>
            <a:pPr lvl="2"/>
            <a:r>
              <a:rPr lang="en-US" altLang="zh-CN" sz="2200" dirty="0" smtClean="0"/>
              <a:t>If B1 and B2 are busy, the customer leaves for another barber shop </a:t>
            </a:r>
          </a:p>
          <a:p>
            <a:pPr lvl="1"/>
            <a:r>
              <a:rPr lang="en-US" altLang="zh-CN" sz="2200" dirty="0" smtClean="0"/>
              <a:t>If Female, assigned to B5</a:t>
            </a:r>
          </a:p>
          <a:p>
            <a:pPr lvl="2"/>
            <a:r>
              <a:rPr lang="en-US" altLang="zh-CN" sz="2200" dirty="0" smtClean="0"/>
              <a:t>If B5 is busy, assign to B3 or B4, whoever is available </a:t>
            </a:r>
          </a:p>
          <a:p>
            <a:pPr lvl="2"/>
            <a:r>
              <a:rPr lang="en-US" altLang="zh-CN" sz="2200" dirty="0" smtClean="0"/>
              <a:t>If B3 and B4 are busy, the customer leaves for another barber shop </a:t>
            </a:r>
          </a:p>
          <a:p>
            <a:pPr lvl="2"/>
            <a:endParaRPr lang="en-US" altLang="zh-CN" sz="2200" dirty="0" smtClean="0"/>
          </a:p>
          <a:p>
            <a:r>
              <a:rPr lang="en-US" altLang="zh-CN" sz="2200" dirty="0" smtClean="0"/>
              <a:t>Same as above, the barber shop opens for 8 hours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Run FBF 10,000 times and take average, compare with L-S method 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714488"/>
            <a:ext cx="5000660" cy="231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85786" y="4286256"/>
            <a:ext cx="757242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000" dirty="0" smtClean="0"/>
              <a:t>There seems to be a very minor improvement </a:t>
            </a:r>
          </a:p>
          <a:p>
            <a:pPr>
              <a:buFont typeface="Arial" pitchFamily="34" charset="0"/>
              <a:buChar char="•"/>
            </a:pPr>
            <a:endParaRPr lang="en-US" altLang="zh-CN" sz="30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3000" dirty="0" smtClean="0"/>
              <a:t>We introduce another master barber B6 and see whether prioritizing fastest machines would improve the system</a:t>
            </a:r>
            <a:endParaRPr lang="zh-CN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357166"/>
            <a:ext cx="8858280" cy="6500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300" b="1" dirty="0" smtClean="0"/>
              <a:t>	Compare Fastest Barber First with 2 master barbers(FBF-2) to List Scheduling with 2 master barbers (L-S-2)</a:t>
            </a:r>
            <a:endParaRPr lang="en-US" altLang="zh-CN" sz="2200" dirty="0" smtClean="0"/>
          </a:p>
          <a:p>
            <a:r>
              <a:rPr lang="en-US" altLang="zh-CN" sz="3000" dirty="0" smtClean="0"/>
              <a:t>FCFS</a:t>
            </a:r>
          </a:p>
          <a:p>
            <a:r>
              <a:rPr lang="en-US" altLang="zh-CN" sz="3000" dirty="0" smtClean="0"/>
              <a:t>FBF-2:  Assign new arrivals to B5 or B6 first, then to gender </a:t>
            </a:r>
            <a:r>
              <a:rPr lang="en-US" altLang="zh-CN" sz="3000" smtClean="0"/>
              <a:t>constraint </a:t>
            </a:r>
            <a:r>
              <a:rPr lang="en-US" altLang="zh-CN" sz="3000" smtClean="0"/>
              <a:t>barbers </a:t>
            </a:r>
            <a:r>
              <a:rPr lang="en-US" altLang="zh-CN" sz="3000" dirty="0" smtClean="0"/>
              <a:t>B1~4</a:t>
            </a:r>
          </a:p>
          <a:p>
            <a:r>
              <a:rPr lang="en-US" altLang="zh-CN" sz="3000" dirty="0" smtClean="0"/>
              <a:t>L-S-2: Assign new arrivals to B1~4, if these gender constraint barbers are busy, assign to B5 or B6</a:t>
            </a:r>
          </a:p>
          <a:p>
            <a:r>
              <a:rPr lang="en-US" altLang="zh-CN" sz="3000" dirty="0" smtClean="0"/>
              <a:t>Same as above, the barber shop opens for 8 hours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898</Words>
  <Application>Microsoft Office PowerPoint</Application>
  <PresentationFormat>On-screen Show (4:3)</PresentationFormat>
  <Paragraphs>122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主题</vt:lpstr>
      <vt:lpstr>An Investment Planning</vt:lpstr>
      <vt:lpstr>Basic parameters</vt:lpstr>
      <vt:lpstr>The no-queue scenario </vt:lpstr>
      <vt:lpstr>PowerPoint Presentation</vt:lpstr>
      <vt:lpstr>Run simulation 10,000 times and take average</vt:lpstr>
      <vt:lpstr>Let’s think of how to improve the system to serve more customers, while minimizing the makespan</vt:lpstr>
      <vt:lpstr>PowerPoint Presentation</vt:lpstr>
      <vt:lpstr>Run FBF 10,000 times and take average, compare with L-S method </vt:lpstr>
      <vt:lpstr>PowerPoint Presentation</vt:lpstr>
      <vt:lpstr>Run L-S-2, FBF-2 10,000 times and take average, compare with previous  methods</vt:lpstr>
      <vt:lpstr>The queue scenario </vt:lpstr>
      <vt:lpstr>Introducing a Queue/ waiting area</vt:lpstr>
      <vt:lpstr>Should we have a queue/ build a waiting area?</vt:lpstr>
      <vt:lpstr>PowerPoint Presentation</vt:lpstr>
      <vt:lpstr>PowerPoint Presentation</vt:lpstr>
      <vt:lpstr>Under low arrival rate</vt:lpstr>
      <vt:lpstr>Our conclusion: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Paxton Zhou</dc:creator>
  <cp:lastModifiedBy>Doosun Kim</cp:lastModifiedBy>
  <cp:revision>129</cp:revision>
  <dcterms:created xsi:type="dcterms:W3CDTF">2013-04-28T04:58:08Z</dcterms:created>
  <dcterms:modified xsi:type="dcterms:W3CDTF">2013-04-29T17:31:30Z</dcterms:modified>
</cp:coreProperties>
</file>