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Thomas Mecattaf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ProximaNova-bold.fntdata"/><Relationship Id="rId10" Type="http://schemas.openxmlformats.org/officeDocument/2006/relationships/slide" Target="slides/slide4.xml"/><Relationship Id="rId21" Type="http://schemas.openxmlformats.org/officeDocument/2006/relationships/font" Target="fonts/ProximaNova-regular.fntdata"/><Relationship Id="rId13" Type="http://schemas.openxmlformats.org/officeDocument/2006/relationships/slide" Target="slides/slide7.xml"/><Relationship Id="rId24" Type="http://schemas.openxmlformats.org/officeDocument/2006/relationships/font" Target="fonts/ProximaNova-boldItalic.fntdata"/><Relationship Id="rId12" Type="http://schemas.openxmlformats.org/officeDocument/2006/relationships/slide" Target="slides/slide6.xml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4-29T20:40:50.732">
    <p:pos x="196" y="543"/>
    <p:text>Data was scraped from current bus schedules, available on the MTA website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fd8e9539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fd8e9539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8fb7b100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8fb7b100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fb7b100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fb7b100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fd8e953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8fd8e953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fd8e953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8fd8e953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317cbb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317cbb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 transit crisis: everyone complains about the subway (see: the closing of the L and the ruckus that caused), but the bus system is just as bad (if not worse)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Inflexibility of subway system (can’t just move tracks and stations) can’t keep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https://comptroller.nyc.gov/wp-content/uploads/documents/The-Other-Transit-Challenge.pdf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fb7b100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fb7b100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8fd8e953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8fd8e953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fb7b100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fb7b100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8fb7b100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8fb7b100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fb7b100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fb7b100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grid system requires a lot of preprocessing of diagonal arcs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Earlier models usually simplified changing demand away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many metrics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fb6c0e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fb6c0e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1317cbb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1317cbb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MTA Bus Scheduling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Zen Bakshi, Thomas Mecattaf,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Dessi Javier Gando Narvaez, Natalie Schmidt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 a: Linear program to minimize waiting time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22" y="1017725"/>
            <a:ext cx="5658853" cy="36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 a: Linear program to minimize waiting time 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model: Poisson process arrivals, exponential interarrival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Same constraints as before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data, you can estimate the arrival 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Objective function: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MTA data only includes bus arrival times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these models can be useful in understanding the nature of how passengers arrive and can give us an optimal schedule for specific time intervals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Analysis can be done to see which time intervals need the most/least amount of buses operating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525" y="2068575"/>
            <a:ext cx="2275575" cy="8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6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 b: Genetic algo to optimize bus timetables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61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 numerical optimization method developed by John Holland in 1970 based on Natural Selection and Genetics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Five step process:</a:t>
            </a:r>
            <a:endParaRPr/>
          </a:p>
          <a:p>
            <a:pPr indent="0" lvl="0" marL="0" rtl="0" algn="just">
              <a:lnSpc>
                <a:spcPct val="218181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Initialize population &gt; Compute Fitness &gt;</a:t>
            </a:r>
            <a:endParaRPr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Reproduction &gt; Crossover &gt; Mutation &gt; Compute Fitness</a:t>
            </a:r>
            <a:endParaRPr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TILL Fitness[generation] ~ Max(Fitness[generation])</a:t>
            </a:r>
            <a:endParaRPr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Application: optimizing delivery routes, bus scheduling,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675" y="1695200"/>
            <a:ext cx="1758700" cy="28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Algorithm LP and Procedure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650" y="1374250"/>
            <a:ext cx="3097900" cy="29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4497950" y="1332725"/>
            <a:ext cx="3144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4622900" y="1478500"/>
            <a:ext cx="4143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Size of string = k * 3 - eg. 110010101 for 3 routes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98" y="1970525"/>
            <a:ext cx="3695502" cy="3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701" y="3937350"/>
            <a:ext cx="887874" cy="4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4971650" y="3937350"/>
            <a:ext cx="2196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Maximize fitness value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205975" y="2811225"/>
            <a:ext cx="3560700" cy="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Assign low fitness value if: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Fleet size less than base fleet size 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Number of passengers exceed capacity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5341350" y="2316138"/>
            <a:ext cx="3867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If N</a:t>
            </a:r>
            <a:r>
              <a:rPr baseline="-25000" i="1" lang="en">
                <a:latin typeface="Proxima Nova"/>
                <a:ea typeface="Proxima Nova"/>
                <a:cs typeface="Proxima Nova"/>
                <a:sym typeface="Proxima Nova"/>
              </a:rPr>
              <a:t>k,min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 is 6,9,8 what is N</a:t>
            </a:r>
            <a:r>
              <a:rPr baseline="-25000" i="1" lang="en"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50" y="1218200"/>
            <a:ext cx="3916899" cy="32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3675" y="679750"/>
            <a:ext cx="1933650" cy="40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601000" cy="3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“The Other Transit Crisis”: 2017 report by NYC Comptroller Scott M. Stringer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Jobs shifting outside of Manhattan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Hub-and-spoke subway system designed to bring workers into Manhattan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Employment growth 2006-2016: </a:t>
            </a:r>
            <a:r>
              <a:rPr b="1" lang="en"/>
              <a:t>Brooklyn, 49%</a:t>
            </a:r>
            <a:r>
              <a:rPr lang="en"/>
              <a:t>; Bronx, 35%; Queens, 34%, Staten Island, 27%; versus </a:t>
            </a:r>
            <a:r>
              <a:rPr b="1" lang="en"/>
              <a:t>Manhattan, 5%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NYC lags behind nearly every other major metropolitan area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bus speed is 7.4 mph, slowest of the 17 largest bus systems in the country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Disproportionately affects lower-income New Yorkers, immigrants, and people of color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Avg bus commuter salary = $28,455 (Avg subway = $40,000; avg NYC = $38,840)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55% bus commuters foreign-born, 75% people of color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7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time at each stop, varying on weekdays/weekends/special circumstances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this, time between each stop can be calculated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Scraping done with python script: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10152"/>
          <a:stretch/>
        </p:blipFill>
        <p:spPr>
          <a:xfrm>
            <a:off x="1959600" y="2296300"/>
            <a:ext cx="4890949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625" y="590550"/>
            <a:ext cx="68662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688" y="1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inter-station waiting time throughout the day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87" y="860025"/>
            <a:ext cx="7637024" cy="41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1: Re-making the entire transit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Model 2a: Linear program to minimize waiting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Model 2b: Genetic algorithm to optimize bus timetables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1: Optimizing bus itineraries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797600"/>
            <a:ext cx="5133600" cy="31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 system, adapts to changing demand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40+ metrics (passenger demand, arc lengths, fleet size, passenger walking speed,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model: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Decision variables: arcs (i.e. streets) to travel 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Objective function: minimize cost (operating cost + value of users’ time walking/waiting/riding)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Outputs optimal route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can solve for optimal fleet size on route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Solved using exhaustive search + GIS database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4761" r="0" t="0"/>
          <a:stretch/>
        </p:blipFill>
        <p:spPr>
          <a:xfrm>
            <a:off x="5445300" y="1891326"/>
            <a:ext cx="3698701" cy="230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428500" cy="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Studying the routes themselves: “Optimization of Bus Route Planning in Urban Commuter Networks” GIS database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1: Optimizing bus itineraries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Actually applicable?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Needs extensive GIS mapping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Still have 40+ 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MTA data nowhere near complete enough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Exhaustive search is exhausting!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key takeaways: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i="1" lang="en"/>
              <a:t>Many-to-one vs. many-to-few</a:t>
            </a:r>
            <a:r>
              <a:rPr lang="en"/>
              <a:t>: can similarly limit number of routes to consider by limiting destinations to a few key central locations in outer boroughs (downtown Brooklyn, Long Island City, etc.)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i="1" lang="en"/>
              <a:t>Optimal buses per route</a:t>
            </a:r>
            <a:r>
              <a:rPr lang="en"/>
              <a:t>: can’t find good, let alone optimal, way to schedule jobs unless the </a:t>
            </a:r>
            <a:r>
              <a:rPr lang="en" u="sng"/>
              <a:t>right number</a:t>
            </a:r>
            <a:r>
              <a:rPr lang="en"/>
              <a:t> of jobs are being scheduled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 a: Linear program to minimize waiting time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Optimize schedule → min total wait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combine the waiting time of each passenger to get total waiting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Bus capacity </a:t>
            </a:r>
            <a:r>
              <a:rPr lang="en"/>
              <a:t>non-limiting</a:t>
            </a:r>
            <a:r>
              <a:rPr lang="en"/>
              <a:t> (everyone waiting can board the bus when it arrives)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Wait times of all passengers are equally important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waiting time for buses are equal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Decision Variables: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</a:t>
            </a:r>
            <a:r>
              <a:rPr lang="en" sz="1000"/>
              <a:t>i</a:t>
            </a:r>
            <a:r>
              <a:rPr lang="en"/>
              <a:t> : the number of buses running during time interval 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</a:t>
            </a:r>
            <a:r>
              <a:rPr lang="en" sz="1000"/>
              <a:t>i</a:t>
            </a:r>
            <a:r>
              <a:rPr lang="en"/>
              <a:t> : the inter-bus arrival time during time interval 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model: passenger arrival is deterministic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Easily determine wait time as difference between arrival time and scheduled bus arrival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Multiply the wait time of one bus by the number of buses that arrive during interval i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